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2.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3.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222" r:id="rId4"/>
    <p:sldMasterId id="2147484253" r:id="rId5"/>
    <p:sldMasterId id="2147483717" r:id="rId6"/>
    <p:sldMasterId id="2147483687" r:id="rId7"/>
  </p:sldMasterIdLst>
  <p:notesMasterIdLst>
    <p:notesMasterId r:id="rId64"/>
  </p:notesMasterIdLst>
  <p:handoutMasterIdLst>
    <p:handoutMasterId r:id="rId65"/>
  </p:handoutMasterIdLst>
  <p:sldIdLst>
    <p:sldId id="4504" r:id="rId8"/>
    <p:sldId id="5265" r:id="rId9"/>
    <p:sldId id="5100" r:id="rId10"/>
    <p:sldId id="5293" r:id="rId11"/>
    <p:sldId id="5276" r:id="rId12"/>
    <p:sldId id="4718" r:id="rId13"/>
    <p:sldId id="5266" r:id="rId14"/>
    <p:sldId id="4961" r:id="rId15"/>
    <p:sldId id="4962" r:id="rId16"/>
    <p:sldId id="4963" r:id="rId17"/>
    <p:sldId id="4541" r:id="rId18"/>
    <p:sldId id="5264" r:id="rId19"/>
    <p:sldId id="473" r:id="rId20"/>
    <p:sldId id="4499" r:id="rId21"/>
    <p:sldId id="4608" r:id="rId22"/>
    <p:sldId id="4609" r:id="rId23"/>
    <p:sldId id="5095" r:id="rId24"/>
    <p:sldId id="4523" r:id="rId25"/>
    <p:sldId id="4779" r:id="rId26"/>
    <p:sldId id="5277" r:id="rId27"/>
    <p:sldId id="5284" r:id="rId28"/>
    <p:sldId id="5285" r:id="rId29"/>
    <p:sldId id="5286" r:id="rId30"/>
    <p:sldId id="4542" r:id="rId31"/>
    <p:sldId id="5282" r:id="rId32"/>
    <p:sldId id="5278" r:id="rId33"/>
    <p:sldId id="5036" r:id="rId34"/>
    <p:sldId id="5189" r:id="rId35"/>
    <p:sldId id="4790" r:id="rId36"/>
    <p:sldId id="363" r:id="rId37"/>
    <p:sldId id="364" r:id="rId38"/>
    <p:sldId id="365" r:id="rId39"/>
    <p:sldId id="4446" r:id="rId40"/>
    <p:sldId id="5171" r:id="rId41"/>
    <p:sldId id="5067" r:id="rId42"/>
    <p:sldId id="5074" r:id="rId43"/>
    <p:sldId id="5103" r:id="rId44"/>
    <p:sldId id="5291" r:id="rId45"/>
    <p:sldId id="5227" r:id="rId46"/>
    <p:sldId id="4443" r:id="rId47"/>
    <p:sldId id="5104" r:id="rId48"/>
    <p:sldId id="5246" r:id="rId49"/>
    <p:sldId id="5279" r:id="rId50"/>
    <p:sldId id="4519" r:id="rId51"/>
    <p:sldId id="5287" r:id="rId52"/>
    <p:sldId id="5280" r:id="rId53"/>
    <p:sldId id="5269" r:id="rId54"/>
    <p:sldId id="5251" r:id="rId55"/>
    <p:sldId id="5250" r:id="rId56"/>
    <p:sldId id="343" r:id="rId57"/>
    <p:sldId id="5259" r:id="rId58"/>
    <p:sldId id="5292" r:id="rId59"/>
    <p:sldId id="5294" r:id="rId60"/>
    <p:sldId id="4717" r:id="rId61"/>
    <p:sldId id="5240" r:id="rId62"/>
    <p:sldId id="521" r:id="rId63"/>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288" userDrawn="1">
          <p15:clr>
            <a:srgbClr val="A4A3A4"/>
          </p15:clr>
        </p15:guide>
        <p15:guide id="3" orient="horz" pos="912"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PA" userId="S::ampeterson@air.org::8c14dd6b-6031-4383-8241-8af97fa7035b" providerId="AD"/>
  <p188:author id="{A4759F2A-275A-1110-FED8-D76261918B6D}" name="Arden, Sarah" initials="SA" userId="S::sarden@air.org::c3865b93-f4ad-427d-92c9-4484f9824b26" providerId="AD"/>
  <p188:author id="{71BDA477-4368-6A82-8093-F61225D70F6D}" name="Bailey, Tessie" initials="TB" userId="S::tbailey@air.org::8fad8b4d-791e-4caa-89ed-605e4c91cf05" providerId="AD"/>
  <p188:author id="{A496E3A6-C061-1730-A93D-F23E23A7FF5C}" name="Harlacher, Jason" initials="" userId="S::jharlacher@air.org::e2b8eea1-1bab-463d-b788-b2b13f17fd0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139" clrIdx="1">
    <p:extLst>
      <p:ext uri="{19B8F6BF-5375-455C-9EA6-DF929625EA0E}">
        <p15:presenceInfo xmlns:p15="http://schemas.microsoft.com/office/powerpoint/2012/main" userId="Linda K. Reed" providerId="None"/>
      </p:ext>
    </p:extLst>
  </p:cmAuthor>
  <p:cmAuthor id="9" name="Neuben, Stephanie" initials="SN" lastIdx="4" clrIdx="8">
    <p:extLst>
      <p:ext uri="{19B8F6BF-5375-455C-9EA6-DF929625EA0E}">
        <p15:presenceInfo xmlns:p15="http://schemas.microsoft.com/office/powerpoint/2012/main" userId="Neuben, Stephanie"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41" clrIdx="3">
    <p:extLst>
      <p:ext uri="{19B8F6BF-5375-455C-9EA6-DF929625EA0E}">
        <p15:presenceInfo xmlns:p15="http://schemas.microsoft.com/office/powerpoint/2012/main" userId="Note" providerId="None"/>
      </p:ext>
    </p:extLst>
  </p:cmAuthor>
  <p:cmAuthor id="5" name="Jehle, Angela" initials="JA [2]" lastIdx="71"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507F"/>
    <a:srgbClr val="D1EEFC"/>
    <a:srgbClr val="4485AA"/>
    <a:srgbClr val="000000"/>
    <a:srgbClr val="E2E6E8"/>
    <a:srgbClr val="BABDC0"/>
    <a:srgbClr val="FFFFFF"/>
    <a:srgbClr val="BFBFBF"/>
    <a:srgbClr val="F3FBFE"/>
    <a:srgbClr val="B9BBB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7734DB-7F38-4C34-924F-B88C200B8C32}" v="109" dt="2025-08-07T20:06:54.700"/>
  </p1510:revLst>
</p1510:revInfo>
</file>

<file path=ppt/tableStyles.xml><?xml version="1.0" encoding="utf-8"?>
<a:tblStyleLst xmlns:a="http://schemas.openxmlformats.org/drawingml/2006/main" def="{577794B7-0F68-450A-8CF4-2D9CDB5CE098}">
  <a:tblStyle styleId="{577794B7-0F68-450A-8CF4-2D9CDB5CE098}" styleName="_AIR 2021">
    <a:wholeTbl>
      <a:tcTxStyle>
        <a:fontRef idx="minor">
          <a:schemeClr val="tx2"/>
        </a:fontRef>
        <a:schemeClr val="tx2"/>
      </a:tcTxStyle>
      <a:tcStyle>
        <a:tcBdr>
          <a:left>
            <a:ln>
              <a:noFill/>
            </a:ln>
          </a:left>
          <a:right>
            <a:ln>
              <a:noFill/>
            </a:ln>
          </a:right>
          <a:top>
            <a:ln>
              <a:noFill/>
            </a:ln>
          </a:top>
          <a:bottom>
            <a:ln w="9585" cmpd="sng">
              <a:solidFill>
                <a:schemeClr val="accent3"/>
              </a:solidFill>
            </a:ln>
          </a:bottom>
          <a:insideH>
            <a:ln w="9585" cmpd="sng">
              <a:solidFill>
                <a:schemeClr val="accent6"/>
              </a:solidFill>
            </a:ln>
          </a:insideH>
          <a:insideV>
            <a:ln w="9585" cmpd="sng">
              <a:solidFill>
                <a:schemeClr val="accent6"/>
              </a:solidFill>
            </a:ln>
          </a:insideV>
        </a:tcBdr>
        <a:fill>
          <a:noFill/>
        </a:fill>
      </a:tcStyle>
    </a:wholeTbl>
    <a:band1H>
      <a:tcStyle>
        <a:tcBdr/>
      </a:tcStyle>
    </a:band1H>
    <a:band2H>
      <a:tcStyle>
        <a:tcBdr/>
        <a:fill>
          <a:solidFill>
            <a:schemeClr val="bg2">
              <a:alpha val="25000"/>
            </a:schemeClr>
          </a:solidFill>
        </a:fill>
      </a:tcStyle>
    </a:band2H>
    <a:firstRow>
      <a:tcTxStyle b="on">
        <a:fontRef idx="minor">
          <a:prstClr val="white"/>
        </a:fontRef>
        <a:prstClr val="white"/>
      </a:tcTxStyle>
      <a:tcStyle>
        <a:tcBdr>
          <a:bottom>
            <a:ln w="58000" cmpd="sng">
              <a:solidFill>
                <a:schemeClr val="accent2"/>
              </a:solidFill>
            </a:ln>
          </a:bottom>
          <a:insideH>
            <a:ln>
              <a:noFill/>
            </a:ln>
          </a:insideH>
          <a:insideV>
            <a:ln w="9525" cmpd="sng">
              <a:solidFill>
                <a:prstClr val="white"/>
              </a:solid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20"/>
    <p:restoredTop sz="84531"/>
  </p:normalViewPr>
  <p:slideViewPr>
    <p:cSldViewPr snapToGrid="0">
      <p:cViewPr varScale="1">
        <p:scale>
          <a:sx n="83" d="100"/>
          <a:sy n="83" d="100"/>
        </p:scale>
        <p:origin x="1644" y="300"/>
      </p:cViewPr>
      <p:guideLst>
        <p:guide orient="horz" pos="816"/>
        <p:guide pos="288"/>
        <p:guide orient="horz" pos="912"/>
      </p:guideLst>
    </p:cSldViewPr>
  </p:slideViewPr>
  <p:outlineViewPr>
    <p:cViewPr>
      <p:scale>
        <a:sx n="33" d="100"/>
        <a:sy n="33" d="100"/>
      </p:scale>
      <p:origin x="0" y="-1748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handoutMaster" Target="handoutMasters/handoutMaster1.xml"/><Relationship Id="rId73"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4.xml"/><Relationship Id="rId7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9F7734DB-7F38-4C34-924F-B88C200B8C32}"/>
    <pc:docChg chg="custSel delSld modSld">
      <pc:chgData name="Peterson, Amy" userId="8c14dd6b-6031-4383-8241-8af97fa7035b" providerId="ADAL" clId="{9F7734DB-7F38-4C34-924F-B88C200B8C32}" dt="2025-08-08T13:35:46.214" v="432" actId="1076"/>
      <pc:docMkLst>
        <pc:docMk/>
      </pc:docMkLst>
      <pc:sldChg chg="del">
        <pc:chgData name="Peterson, Amy" userId="8c14dd6b-6031-4383-8241-8af97fa7035b" providerId="ADAL" clId="{9F7734DB-7F38-4C34-924F-B88C200B8C32}" dt="2025-08-07T19:40:06.225" v="2" actId="47"/>
        <pc:sldMkLst>
          <pc:docMk/>
          <pc:sldMk cId="0" sldId="258"/>
        </pc:sldMkLst>
      </pc:sldChg>
      <pc:sldChg chg="addSp modSp mod modAnim modNotesTx">
        <pc:chgData name="Peterson, Amy" userId="8c14dd6b-6031-4383-8241-8af97fa7035b" providerId="ADAL" clId="{9F7734DB-7F38-4C34-924F-B88C200B8C32}" dt="2025-08-07T20:07:53.542" v="419" actId="20577"/>
        <pc:sldMkLst>
          <pc:docMk/>
          <pc:sldMk cId="2668355358" sldId="343"/>
        </pc:sldMkLst>
        <pc:spChg chg="add mod">
          <ac:chgData name="Peterson, Amy" userId="8c14dd6b-6031-4383-8241-8af97fa7035b" providerId="ADAL" clId="{9F7734DB-7F38-4C34-924F-B88C200B8C32}" dt="2025-08-07T20:07:53.542" v="419" actId="20577"/>
          <ac:spMkLst>
            <pc:docMk/>
            <pc:sldMk cId="2668355358" sldId="343"/>
            <ac:spMk id="3" creationId="{4B8AB143-084A-9A31-7A08-864F0F997E86}"/>
          </ac:spMkLst>
        </pc:spChg>
      </pc:sldChg>
      <pc:sldChg chg="modSp mod modNotesTx">
        <pc:chgData name="Peterson, Amy" userId="8c14dd6b-6031-4383-8241-8af97fa7035b" providerId="ADAL" clId="{9F7734DB-7F38-4C34-924F-B88C200B8C32}" dt="2025-08-07T20:07:03.002" v="303" actId="33553"/>
        <pc:sldMkLst>
          <pc:docMk/>
          <pc:sldMk cId="1689414559" sldId="363"/>
        </pc:sldMkLst>
        <pc:spChg chg="mod">
          <ac:chgData name="Peterson, Amy" userId="8c14dd6b-6031-4383-8241-8af97fa7035b" providerId="ADAL" clId="{9F7734DB-7F38-4C34-924F-B88C200B8C32}" dt="2025-08-07T20:07:03.002" v="303" actId="33553"/>
          <ac:spMkLst>
            <pc:docMk/>
            <pc:sldMk cId="1689414559" sldId="363"/>
            <ac:spMk id="4" creationId="{5FF4DB13-D7A6-4E2B-62B4-A3788EFEBAC0}"/>
          </ac:spMkLst>
        </pc:spChg>
      </pc:sldChg>
      <pc:sldChg chg="modSp mod modNotesTx">
        <pc:chgData name="Peterson, Amy" userId="8c14dd6b-6031-4383-8241-8af97fa7035b" providerId="ADAL" clId="{9F7734DB-7F38-4C34-924F-B88C200B8C32}" dt="2025-08-07T20:07:05.806" v="304" actId="33553"/>
        <pc:sldMkLst>
          <pc:docMk/>
          <pc:sldMk cId="3749353028" sldId="364"/>
        </pc:sldMkLst>
        <pc:spChg chg="mod">
          <ac:chgData name="Peterson, Amy" userId="8c14dd6b-6031-4383-8241-8af97fa7035b" providerId="ADAL" clId="{9F7734DB-7F38-4C34-924F-B88C200B8C32}" dt="2025-08-07T20:07:05.806" v="304" actId="33553"/>
          <ac:spMkLst>
            <pc:docMk/>
            <pc:sldMk cId="3749353028" sldId="364"/>
            <ac:spMk id="5" creationId="{588153F5-6339-E852-9A20-439E2DBA42B1}"/>
          </ac:spMkLst>
        </pc:spChg>
      </pc:sldChg>
      <pc:sldChg chg="modSp mod modNotesTx">
        <pc:chgData name="Peterson, Amy" userId="8c14dd6b-6031-4383-8241-8af97fa7035b" providerId="ADAL" clId="{9F7734DB-7F38-4C34-924F-B88C200B8C32}" dt="2025-08-07T20:07:08.174" v="305" actId="33553"/>
        <pc:sldMkLst>
          <pc:docMk/>
          <pc:sldMk cId="2022143077" sldId="365"/>
        </pc:sldMkLst>
        <pc:spChg chg="mod">
          <ac:chgData name="Peterson, Amy" userId="8c14dd6b-6031-4383-8241-8af97fa7035b" providerId="ADAL" clId="{9F7734DB-7F38-4C34-924F-B88C200B8C32}" dt="2025-08-07T20:07:08.174" v="305" actId="33553"/>
          <ac:spMkLst>
            <pc:docMk/>
            <pc:sldMk cId="2022143077" sldId="365"/>
            <ac:spMk id="3" creationId="{F28DA383-18BE-EA4F-14D5-CBDFFE5C569F}"/>
          </ac:spMkLst>
        </pc:spChg>
      </pc:sldChg>
      <pc:sldChg chg="modNotesTx">
        <pc:chgData name="Peterson, Amy" userId="8c14dd6b-6031-4383-8241-8af97fa7035b" providerId="ADAL" clId="{9F7734DB-7F38-4C34-924F-B88C200B8C32}" dt="2025-08-07T19:54:14.685" v="79" actId="6549"/>
        <pc:sldMkLst>
          <pc:docMk/>
          <pc:sldMk cId="2444824611" sldId="473"/>
        </pc:sldMkLst>
      </pc:sldChg>
      <pc:sldChg chg="del">
        <pc:chgData name="Peterson, Amy" userId="8c14dd6b-6031-4383-8241-8af97fa7035b" providerId="ADAL" clId="{9F7734DB-7F38-4C34-924F-B88C200B8C32}" dt="2025-08-07T19:40:05.775" v="1" actId="47"/>
        <pc:sldMkLst>
          <pc:docMk/>
          <pc:sldMk cId="310368349" sldId="511"/>
        </pc:sldMkLst>
      </pc:sldChg>
      <pc:sldChg chg="addSp modSp mod">
        <pc:chgData name="Peterson, Amy" userId="8c14dd6b-6031-4383-8241-8af97fa7035b" providerId="ADAL" clId="{9F7734DB-7F38-4C34-924F-B88C200B8C32}" dt="2025-08-07T20:08:07.279" v="431" actId="20577"/>
        <pc:sldMkLst>
          <pc:docMk/>
          <pc:sldMk cId="2656812887" sldId="521"/>
        </pc:sldMkLst>
        <pc:spChg chg="add mod">
          <ac:chgData name="Peterson, Amy" userId="8c14dd6b-6031-4383-8241-8af97fa7035b" providerId="ADAL" clId="{9F7734DB-7F38-4C34-924F-B88C200B8C32}" dt="2025-08-07T20:08:07.279" v="431" actId="20577"/>
          <ac:spMkLst>
            <pc:docMk/>
            <pc:sldMk cId="2656812887" sldId="521"/>
            <ac:spMk id="2" creationId="{8C62E545-617A-1E33-DB56-9F9A231749E5}"/>
          </ac:spMkLst>
        </pc:spChg>
      </pc:sldChg>
      <pc:sldChg chg="modNotesTx">
        <pc:chgData name="Peterson, Amy" userId="8c14dd6b-6031-4383-8241-8af97fa7035b" providerId="ADAL" clId="{9F7734DB-7F38-4C34-924F-B88C200B8C32}" dt="2025-08-07T19:56:27" v="115" actId="6549"/>
        <pc:sldMkLst>
          <pc:docMk/>
          <pc:sldMk cId="811900077" sldId="4443"/>
        </pc:sldMkLst>
      </pc:sldChg>
      <pc:sldChg chg="addSp modSp mod modNotesTx">
        <pc:chgData name="Peterson, Amy" userId="8c14dd6b-6031-4383-8241-8af97fa7035b" providerId="ADAL" clId="{9F7734DB-7F38-4C34-924F-B88C200B8C32}" dt="2025-08-07T20:07:35.311" v="374" actId="20577"/>
        <pc:sldMkLst>
          <pc:docMk/>
          <pc:sldMk cId="1720042929" sldId="4446"/>
        </pc:sldMkLst>
        <pc:spChg chg="add mod">
          <ac:chgData name="Peterson, Amy" userId="8c14dd6b-6031-4383-8241-8af97fa7035b" providerId="ADAL" clId="{9F7734DB-7F38-4C34-924F-B88C200B8C32}" dt="2025-08-07T20:07:35.311" v="374" actId="20577"/>
          <ac:spMkLst>
            <pc:docMk/>
            <pc:sldMk cId="1720042929" sldId="4446"/>
            <ac:spMk id="2" creationId="{68694D27-FE97-BD30-97CA-F1181E1A36CC}"/>
          </ac:spMkLst>
        </pc:spChg>
      </pc:sldChg>
      <pc:sldChg chg="addSp modSp mod modAnim modNotesTx">
        <pc:chgData name="Peterson, Amy" userId="8c14dd6b-6031-4383-8241-8af97fa7035b" providerId="ADAL" clId="{9F7734DB-7F38-4C34-924F-B88C200B8C32}" dt="2025-08-07T20:05:49.488" v="299" actId="20577"/>
        <pc:sldMkLst>
          <pc:docMk/>
          <pc:sldMk cId="3403874493" sldId="4499"/>
        </pc:sldMkLst>
        <pc:spChg chg="add mod">
          <ac:chgData name="Peterson, Amy" userId="8c14dd6b-6031-4383-8241-8af97fa7035b" providerId="ADAL" clId="{9F7734DB-7F38-4C34-924F-B88C200B8C32}" dt="2025-08-07T20:05:49.488" v="299" actId="20577"/>
          <ac:spMkLst>
            <pc:docMk/>
            <pc:sldMk cId="3403874493" sldId="4499"/>
            <ac:spMk id="3" creationId="{A5BEEE38-C105-3B58-3CCD-9BE39074A31A}"/>
          </ac:spMkLst>
        </pc:spChg>
      </pc:sldChg>
      <pc:sldChg chg="modNotesTx">
        <pc:chgData name="Peterson, Amy" userId="8c14dd6b-6031-4383-8241-8af97fa7035b" providerId="ADAL" clId="{9F7734DB-7F38-4C34-924F-B88C200B8C32}" dt="2025-08-07T19:56:39.101" v="116" actId="6549"/>
        <pc:sldMkLst>
          <pc:docMk/>
          <pc:sldMk cId="2278650621" sldId="4519"/>
        </pc:sldMkLst>
      </pc:sldChg>
      <pc:sldChg chg="modSp mod modNotesTx">
        <pc:chgData name="Peterson, Amy" userId="8c14dd6b-6031-4383-8241-8af97fa7035b" providerId="ADAL" clId="{9F7734DB-7F38-4C34-924F-B88C200B8C32}" dt="2025-08-07T20:00:20.948" v="154" actId="962"/>
        <pc:sldMkLst>
          <pc:docMk/>
          <pc:sldMk cId="1336132813" sldId="4523"/>
        </pc:sldMkLst>
        <pc:picChg chg="mod">
          <ac:chgData name="Peterson, Amy" userId="8c14dd6b-6031-4383-8241-8af97fa7035b" providerId="ADAL" clId="{9F7734DB-7F38-4C34-924F-B88C200B8C32}" dt="2025-08-07T20:00:20.948" v="154" actId="962"/>
          <ac:picMkLst>
            <pc:docMk/>
            <pc:sldMk cId="1336132813" sldId="4523"/>
            <ac:picMk id="4" creationId="{6BF1909C-95F0-5B6E-AB2F-AFAAE8BB6CD2}"/>
          </ac:picMkLst>
        </pc:picChg>
      </pc:sldChg>
      <pc:sldChg chg="del">
        <pc:chgData name="Peterson, Amy" userId="8c14dd6b-6031-4383-8241-8af97fa7035b" providerId="ADAL" clId="{9F7734DB-7F38-4C34-924F-B88C200B8C32}" dt="2025-08-07T19:40:05.363" v="0" actId="47"/>
        <pc:sldMkLst>
          <pc:docMk/>
          <pc:sldMk cId="2541444483" sldId="4525"/>
        </pc:sldMkLst>
      </pc:sldChg>
      <pc:sldChg chg="modAnim modNotesTx">
        <pc:chgData name="Peterson, Amy" userId="8c14dd6b-6031-4383-8241-8af97fa7035b" providerId="ADAL" clId="{9F7734DB-7F38-4C34-924F-B88C200B8C32}" dt="2025-08-07T19:54:06.838" v="77" actId="6549"/>
        <pc:sldMkLst>
          <pc:docMk/>
          <pc:sldMk cId="3585123749" sldId="4541"/>
        </pc:sldMkLst>
      </pc:sldChg>
      <pc:sldChg chg="modNotesTx">
        <pc:chgData name="Peterson, Amy" userId="8c14dd6b-6031-4383-8241-8af97fa7035b" providerId="ADAL" clId="{9F7734DB-7F38-4C34-924F-B88C200B8C32}" dt="2025-08-07T19:55:04.777" v="93" actId="6549"/>
        <pc:sldMkLst>
          <pc:docMk/>
          <pc:sldMk cId="2601011023" sldId="4542"/>
        </pc:sldMkLst>
      </pc:sldChg>
      <pc:sldChg chg="addSp modSp mod modNotesTx">
        <pc:chgData name="Peterson, Amy" userId="8c14dd6b-6031-4383-8241-8af97fa7035b" providerId="ADAL" clId="{9F7734DB-7F38-4C34-924F-B88C200B8C32}" dt="2025-08-07T20:06:54.699" v="302"/>
        <pc:sldMkLst>
          <pc:docMk/>
          <pc:sldMk cId="2212059235" sldId="4608"/>
        </pc:sldMkLst>
        <pc:spChg chg="add mod">
          <ac:chgData name="Peterson, Amy" userId="8c14dd6b-6031-4383-8241-8af97fa7035b" providerId="ADAL" clId="{9F7734DB-7F38-4C34-924F-B88C200B8C32}" dt="2025-08-07T20:06:54.699" v="302"/>
          <ac:spMkLst>
            <pc:docMk/>
            <pc:sldMk cId="2212059235" sldId="4608"/>
            <ac:spMk id="2" creationId="{C8C45363-1A4B-B057-652B-5B0B63930D4A}"/>
          </ac:spMkLst>
        </pc:spChg>
      </pc:sldChg>
      <pc:sldChg chg="modNotesTx">
        <pc:chgData name="Peterson, Amy" userId="8c14dd6b-6031-4383-8241-8af97fa7035b" providerId="ADAL" clId="{9F7734DB-7F38-4C34-924F-B88C200B8C32}" dt="2025-08-07T19:54:27.995" v="83" actId="6549"/>
        <pc:sldMkLst>
          <pc:docMk/>
          <pc:sldMk cId="1149332769" sldId="4609"/>
        </pc:sldMkLst>
      </pc:sldChg>
      <pc:sldChg chg="modSp mod">
        <pc:chgData name="Peterson, Amy" userId="8c14dd6b-6031-4383-8241-8af97fa7035b" providerId="ADAL" clId="{9F7734DB-7F38-4C34-924F-B88C200B8C32}" dt="2025-08-07T20:04:25.724" v="186" actId="962"/>
        <pc:sldMkLst>
          <pc:docMk/>
          <pc:sldMk cId="1229710696" sldId="4717"/>
        </pc:sldMkLst>
        <pc:picChg chg="mod">
          <ac:chgData name="Peterson, Amy" userId="8c14dd6b-6031-4383-8241-8af97fa7035b" providerId="ADAL" clId="{9F7734DB-7F38-4C34-924F-B88C200B8C32}" dt="2025-08-07T20:04:25.724" v="186" actId="962"/>
          <ac:picMkLst>
            <pc:docMk/>
            <pc:sldMk cId="1229710696" sldId="4717"/>
            <ac:picMk id="4" creationId="{1CBC9C61-30F8-8F54-C957-2B15D28606E7}"/>
          </ac:picMkLst>
        </pc:picChg>
      </pc:sldChg>
      <pc:sldChg chg="modNotesTx">
        <pc:chgData name="Peterson, Amy" userId="8c14dd6b-6031-4383-8241-8af97fa7035b" providerId="ADAL" clId="{9F7734DB-7F38-4C34-924F-B88C200B8C32}" dt="2025-08-07T19:54:43.862" v="86" actId="6549"/>
        <pc:sldMkLst>
          <pc:docMk/>
          <pc:sldMk cId="2078651618" sldId="4779"/>
        </pc:sldMkLst>
      </pc:sldChg>
      <pc:sldChg chg="modNotesTx">
        <pc:chgData name="Peterson, Amy" userId="8c14dd6b-6031-4383-8241-8af97fa7035b" providerId="ADAL" clId="{9F7734DB-7F38-4C34-924F-B88C200B8C32}" dt="2025-08-07T19:55:52.388" v="106" actId="6549"/>
        <pc:sldMkLst>
          <pc:docMk/>
          <pc:sldMk cId="3240546251" sldId="4790"/>
        </pc:sldMkLst>
      </pc:sldChg>
      <pc:sldChg chg="addSp modSp mod modAnim modNotesTx">
        <pc:chgData name="Peterson, Amy" userId="8c14dd6b-6031-4383-8241-8af97fa7035b" providerId="ADAL" clId="{9F7734DB-7F38-4C34-924F-B88C200B8C32}" dt="2025-08-07T20:05:23.999" v="274" actId="20577"/>
        <pc:sldMkLst>
          <pc:docMk/>
          <pc:sldMk cId="2102391717" sldId="4961"/>
        </pc:sldMkLst>
        <pc:spChg chg="add mod">
          <ac:chgData name="Peterson, Amy" userId="8c14dd6b-6031-4383-8241-8af97fa7035b" providerId="ADAL" clId="{9F7734DB-7F38-4C34-924F-B88C200B8C32}" dt="2025-08-07T20:05:23.999" v="274" actId="20577"/>
          <ac:spMkLst>
            <pc:docMk/>
            <pc:sldMk cId="2102391717" sldId="4961"/>
            <ac:spMk id="3" creationId="{E37DBDD6-B068-D635-8C20-C1163A159CA9}"/>
          </ac:spMkLst>
        </pc:spChg>
      </pc:sldChg>
      <pc:sldChg chg="modSp mod modAnim modNotesTx">
        <pc:chgData name="Peterson, Amy" userId="8c14dd6b-6031-4383-8241-8af97fa7035b" providerId="ADAL" clId="{9F7734DB-7F38-4C34-924F-B88C200B8C32}" dt="2025-08-07T20:05:30.537" v="275" actId="33553"/>
        <pc:sldMkLst>
          <pc:docMk/>
          <pc:sldMk cId="85295102" sldId="4962"/>
        </pc:sldMkLst>
        <pc:spChg chg="mod">
          <ac:chgData name="Peterson, Amy" userId="8c14dd6b-6031-4383-8241-8af97fa7035b" providerId="ADAL" clId="{9F7734DB-7F38-4C34-924F-B88C200B8C32}" dt="2025-08-07T20:05:30.537" v="275" actId="33553"/>
          <ac:spMkLst>
            <pc:docMk/>
            <pc:sldMk cId="85295102" sldId="4962"/>
            <ac:spMk id="5" creationId="{00000000-0000-0000-0000-000000000000}"/>
          </ac:spMkLst>
        </pc:spChg>
      </pc:sldChg>
      <pc:sldChg chg="addSp modSp mod modNotesTx">
        <pc:chgData name="Peterson, Amy" userId="8c14dd6b-6031-4383-8241-8af97fa7035b" providerId="ADAL" clId="{9F7734DB-7F38-4C34-924F-B88C200B8C32}" dt="2025-08-07T20:05:37.185" v="283" actId="20577"/>
        <pc:sldMkLst>
          <pc:docMk/>
          <pc:sldMk cId="2648828256" sldId="4963"/>
        </pc:sldMkLst>
        <pc:spChg chg="add mod">
          <ac:chgData name="Peterson, Amy" userId="8c14dd6b-6031-4383-8241-8af97fa7035b" providerId="ADAL" clId="{9F7734DB-7F38-4C34-924F-B88C200B8C32}" dt="2025-08-07T20:05:37.185" v="283" actId="20577"/>
          <ac:spMkLst>
            <pc:docMk/>
            <pc:sldMk cId="2648828256" sldId="4963"/>
            <ac:spMk id="2" creationId="{4560A1EF-3FBC-505C-28F5-E074DCA83455}"/>
          </ac:spMkLst>
        </pc:spChg>
        <pc:picChg chg="mod">
          <ac:chgData name="Peterson, Amy" userId="8c14dd6b-6031-4383-8241-8af97fa7035b" providerId="ADAL" clId="{9F7734DB-7F38-4C34-924F-B88C200B8C32}" dt="2025-08-07T20:00:00.924" v="150" actId="962"/>
          <ac:picMkLst>
            <pc:docMk/>
            <pc:sldMk cId="2648828256" sldId="4963"/>
            <ac:picMk id="4" creationId="{B5DBC3F3-771E-19F8-D55D-EF4EC8C43B14}"/>
          </ac:picMkLst>
        </pc:picChg>
      </pc:sldChg>
      <pc:sldChg chg="modNotesTx">
        <pc:chgData name="Peterson, Amy" userId="8c14dd6b-6031-4383-8241-8af97fa7035b" providerId="ADAL" clId="{9F7734DB-7F38-4C34-924F-B88C200B8C32}" dt="2025-08-07T19:55:46.124" v="104" actId="6549"/>
        <pc:sldMkLst>
          <pc:docMk/>
          <pc:sldMk cId="3458577625" sldId="5036"/>
        </pc:sldMkLst>
      </pc:sldChg>
      <pc:sldChg chg="modSp mod">
        <pc:chgData name="Peterson, Amy" userId="8c14dd6b-6031-4383-8241-8af97fa7035b" providerId="ADAL" clId="{9F7734DB-7F38-4C34-924F-B88C200B8C32}" dt="2025-08-08T13:35:46.214" v="432" actId="1076"/>
        <pc:sldMkLst>
          <pc:docMk/>
          <pc:sldMk cId="2855206815" sldId="5067"/>
        </pc:sldMkLst>
        <pc:picChg chg="mod">
          <ac:chgData name="Peterson, Amy" userId="8c14dd6b-6031-4383-8241-8af97fa7035b" providerId="ADAL" clId="{9F7734DB-7F38-4C34-924F-B88C200B8C32}" dt="2025-08-08T13:35:46.214" v="432" actId="1076"/>
          <ac:picMkLst>
            <pc:docMk/>
            <pc:sldMk cId="2855206815" sldId="5067"/>
            <ac:picMk id="7" creationId="{C0745071-AB85-CC73-6C8A-405C6E121407}"/>
          </ac:picMkLst>
        </pc:picChg>
      </pc:sldChg>
      <pc:sldChg chg="modNotesTx">
        <pc:chgData name="Peterson, Amy" userId="8c14dd6b-6031-4383-8241-8af97fa7035b" providerId="ADAL" clId="{9F7734DB-7F38-4C34-924F-B88C200B8C32}" dt="2025-08-07T19:56:18.269" v="112" actId="6549"/>
        <pc:sldMkLst>
          <pc:docMk/>
          <pc:sldMk cId="3643980531" sldId="5074"/>
        </pc:sldMkLst>
      </pc:sldChg>
      <pc:sldChg chg="modSp mod modNotesTx">
        <pc:chgData name="Peterson, Amy" userId="8c14dd6b-6031-4383-8241-8af97fa7035b" providerId="ADAL" clId="{9F7734DB-7F38-4C34-924F-B88C200B8C32}" dt="2025-08-07T20:00:10.853" v="152" actId="962"/>
        <pc:sldMkLst>
          <pc:docMk/>
          <pc:sldMk cId="3350490226" sldId="5095"/>
        </pc:sldMkLst>
        <pc:picChg chg="mod">
          <ac:chgData name="Peterson, Amy" userId="8c14dd6b-6031-4383-8241-8af97fa7035b" providerId="ADAL" clId="{9F7734DB-7F38-4C34-924F-B88C200B8C32}" dt="2025-08-07T20:00:10.853" v="152" actId="962"/>
          <ac:picMkLst>
            <pc:docMk/>
            <pc:sldMk cId="3350490226" sldId="5095"/>
            <ac:picMk id="7" creationId="{EE08DB87-2B83-DBD1-DEA5-AF7BDF48D5DE}"/>
          </ac:picMkLst>
        </pc:picChg>
      </pc:sldChg>
      <pc:sldChg chg="modSp mod modAnim modNotesTx">
        <pc:chgData name="Peterson, Amy" userId="8c14dd6b-6031-4383-8241-8af97fa7035b" providerId="ADAL" clId="{9F7734DB-7F38-4C34-924F-B88C200B8C32}" dt="2025-08-07T20:02:57.616" v="174" actId="962"/>
        <pc:sldMkLst>
          <pc:docMk/>
          <pc:sldMk cId="2071697318" sldId="5103"/>
        </pc:sldMkLst>
        <pc:grpChg chg="mod">
          <ac:chgData name="Peterson, Amy" userId="8c14dd6b-6031-4383-8241-8af97fa7035b" providerId="ADAL" clId="{9F7734DB-7F38-4C34-924F-B88C200B8C32}" dt="2025-08-07T20:02:57.616" v="174" actId="962"/>
          <ac:grpSpMkLst>
            <pc:docMk/>
            <pc:sldMk cId="2071697318" sldId="5103"/>
            <ac:grpSpMk id="18" creationId="{0ABC1402-612E-6D7F-3CE6-3E9A861120A4}"/>
          </ac:grpSpMkLst>
        </pc:grpChg>
      </pc:sldChg>
      <pc:sldChg chg="modSp mod">
        <pc:chgData name="Peterson, Amy" userId="8c14dd6b-6031-4383-8241-8af97fa7035b" providerId="ADAL" clId="{9F7734DB-7F38-4C34-924F-B88C200B8C32}" dt="2025-08-07T20:03:29.583" v="176" actId="962"/>
        <pc:sldMkLst>
          <pc:docMk/>
          <pc:sldMk cId="2794289809" sldId="5104"/>
        </pc:sldMkLst>
        <pc:picChg chg="mod">
          <ac:chgData name="Peterson, Amy" userId="8c14dd6b-6031-4383-8241-8af97fa7035b" providerId="ADAL" clId="{9F7734DB-7F38-4C34-924F-B88C200B8C32}" dt="2025-08-07T20:03:29.583" v="176" actId="962"/>
          <ac:picMkLst>
            <pc:docMk/>
            <pc:sldMk cId="2794289809" sldId="5104"/>
            <ac:picMk id="11" creationId="{6579E4DB-89F2-19BF-B995-BFC73C8C34A3}"/>
          </ac:picMkLst>
        </pc:picChg>
      </pc:sldChg>
      <pc:sldChg chg="modSp mod modAnim modNotesTx">
        <pc:chgData name="Peterson, Amy" userId="8c14dd6b-6031-4383-8241-8af97fa7035b" providerId="ADAL" clId="{9F7734DB-7F38-4C34-924F-B88C200B8C32}" dt="2025-08-07T20:07:40.960" v="375" actId="33553"/>
        <pc:sldMkLst>
          <pc:docMk/>
          <pc:sldMk cId="4150479325" sldId="5171"/>
        </pc:sldMkLst>
        <pc:spChg chg="mod">
          <ac:chgData name="Peterson, Amy" userId="8c14dd6b-6031-4383-8241-8af97fa7035b" providerId="ADAL" clId="{9F7734DB-7F38-4C34-924F-B88C200B8C32}" dt="2025-08-07T20:07:40.960" v="375" actId="33553"/>
          <ac:spMkLst>
            <pc:docMk/>
            <pc:sldMk cId="4150479325" sldId="5171"/>
            <ac:spMk id="2" creationId="{D80E8E2A-332A-3C41-996E-85A15157C537}"/>
          </ac:spMkLst>
        </pc:spChg>
      </pc:sldChg>
      <pc:sldChg chg="modAnim modNotesTx">
        <pc:chgData name="Peterson, Amy" userId="8c14dd6b-6031-4383-8241-8af97fa7035b" providerId="ADAL" clId="{9F7734DB-7F38-4C34-924F-B88C200B8C32}" dt="2025-08-07T19:58:37.214" v="139"/>
        <pc:sldMkLst>
          <pc:docMk/>
          <pc:sldMk cId="15494606" sldId="5189"/>
        </pc:sldMkLst>
      </pc:sldChg>
      <pc:sldChg chg="modSp mod">
        <pc:chgData name="Peterson, Amy" userId="8c14dd6b-6031-4383-8241-8af97fa7035b" providerId="ADAL" clId="{9F7734DB-7F38-4C34-924F-B88C200B8C32}" dt="2025-08-07T20:04:29.936" v="188" actId="962"/>
        <pc:sldMkLst>
          <pc:docMk/>
          <pc:sldMk cId="2787318991" sldId="5240"/>
        </pc:sldMkLst>
        <pc:picChg chg="mod">
          <ac:chgData name="Peterson, Amy" userId="8c14dd6b-6031-4383-8241-8af97fa7035b" providerId="ADAL" clId="{9F7734DB-7F38-4C34-924F-B88C200B8C32}" dt="2025-08-07T20:04:29.936" v="188" actId="962"/>
          <ac:picMkLst>
            <pc:docMk/>
            <pc:sldMk cId="2787318991" sldId="5240"/>
            <ac:picMk id="7" creationId="{DEA90021-0D48-7CFD-4DAC-A0688361AB5A}"/>
          </ac:picMkLst>
        </pc:picChg>
      </pc:sldChg>
      <pc:sldChg chg="modAnim">
        <pc:chgData name="Peterson, Amy" userId="8c14dd6b-6031-4383-8241-8af97fa7035b" providerId="ADAL" clId="{9F7734DB-7F38-4C34-924F-B88C200B8C32}" dt="2025-08-07T19:42:32.136" v="66"/>
        <pc:sldMkLst>
          <pc:docMk/>
          <pc:sldMk cId="2076048674" sldId="5246"/>
        </pc:sldMkLst>
      </pc:sldChg>
      <pc:sldChg chg="modSp mod modNotesTx">
        <pc:chgData name="Peterson, Amy" userId="8c14dd6b-6031-4383-8241-8af97fa7035b" providerId="ADAL" clId="{9F7734DB-7F38-4C34-924F-B88C200B8C32}" dt="2025-08-07T20:04:07.545" v="184" actId="962"/>
        <pc:sldMkLst>
          <pc:docMk/>
          <pc:sldMk cId="1665049844" sldId="5251"/>
        </pc:sldMkLst>
        <pc:picChg chg="mod">
          <ac:chgData name="Peterson, Amy" userId="8c14dd6b-6031-4383-8241-8af97fa7035b" providerId="ADAL" clId="{9F7734DB-7F38-4C34-924F-B88C200B8C32}" dt="2025-08-07T20:04:07.545" v="184" actId="962"/>
          <ac:picMkLst>
            <pc:docMk/>
            <pc:sldMk cId="1665049844" sldId="5251"/>
            <ac:picMk id="7" creationId="{2681E62C-49E6-F33C-7219-DD6B0BDB68C2}"/>
          </ac:picMkLst>
        </pc:picChg>
      </pc:sldChg>
      <pc:sldChg chg="modNotesTx">
        <pc:chgData name="Peterson, Amy" userId="8c14dd6b-6031-4383-8241-8af97fa7035b" providerId="ADAL" clId="{9F7734DB-7F38-4C34-924F-B88C200B8C32}" dt="2025-08-07T19:56:54.547" v="120" actId="6549"/>
        <pc:sldMkLst>
          <pc:docMk/>
          <pc:sldMk cId="3409852855" sldId="5259"/>
        </pc:sldMkLst>
      </pc:sldChg>
      <pc:sldChg chg="modAnim modNotesTx">
        <pc:chgData name="Peterson, Amy" userId="8c14dd6b-6031-4383-8241-8af97fa7035b" providerId="ADAL" clId="{9F7734DB-7F38-4C34-924F-B88C200B8C32}" dt="2025-08-07T19:54:10.706" v="78" actId="6549"/>
        <pc:sldMkLst>
          <pc:docMk/>
          <pc:sldMk cId="3264609347" sldId="5264"/>
        </pc:sldMkLst>
      </pc:sldChg>
      <pc:sldChg chg="modSp mod">
        <pc:chgData name="Peterson, Amy" userId="8c14dd6b-6031-4383-8241-8af97fa7035b" providerId="ADAL" clId="{9F7734DB-7F38-4C34-924F-B88C200B8C32}" dt="2025-08-07T19:59:52.289" v="148" actId="962"/>
        <pc:sldMkLst>
          <pc:docMk/>
          <pc:sldMk cId="941848725" sldId="5265"/>
        </pc:sldMkLst>
        <pc:picChg chg="mod">
          <ac:chgData name="Peterson, Amy" userId="8c14dd6b-6031-4383-8241-8af97fa7035b" providerId="ADAL" clId="{9F7734DB-7F38-4C34-924F-B88C200B8C32}" dt="2025-08-07T19:59:52.289" v="148" actId="962"/>
          <ac:picMkLst>
            <pc:docMk/>
            <pc:sldMk cId="941848725" sldId="5265"/>
            <ac:picMk id="6" creationId="{EFB7C534-C996-2A2D-AD5A-718E07408F15}"/>
          </ac:picMkLst>
        </pc:picChg>
      </pc:sldChg>
      <pc:sldChg chg="modSp mod modAnim modNotesTx">
        <pc:chgData name="Peterson, Amy" userId="8c14dd6b-6031-4383-8241-8af97fa7035b" providerId="ADAL" clId="{9F7734DB-7F38-4C34-924F-B88C200B8C32}" dt="2025-08-07T20:03:58.077" v="182" actId="962"/>
        <pc:sldMkLst>
          <pc:docMk/>
          <pc:sldMk cId="1423978891" sldId="5269"/>
        </pc:sldMkLst>
        <pc:picChg chg="mod">
          <ac:chgData name="Peterson, Amy" userId="8c14dd6b-6031-4383-8241-8af97fa7035b" providerId="ADAL" clId="{9F7734DB-7F38-4C34-924F-B88C200B8C32}" dt="2025-08-07T20:03:58.077" v="182" actId="962"/>
          <ac:picMkLst>
            <pc:docMk/>
            <pc:sldMk cId="1423978891" sldId="5269"/>
            <ac:picMk id="17" creationId="{9ACA1942-8EBA-CAEF-331C-FB82E3D4896A}"/>
          </ac:picMkLst>
        </pc:picChg>
      </pc:sldChg>
      <pc:sldChg chg="addSp modSp mod modAnim modNotesTx">
        <pc:chgData name="Peterson, Amy" userId="8c14dd6b-6031-4383-8241-8af97fa7035b" providerId="ADAL" clId="{9F7734DB-7F38-4C34-924F-B88C200B8C32}" dt="2025-08-07T20:05:11.272" v="244" actId="20577"/>
        <pc:sldMkLst>
          <pc:docMk/>
          <pc:sldMk cId="1901096699" sldId="5276"/>
        </pc:sldMkLst>
        <pc:spChg chg="add mod">
          <ac:chgData name="Peterson, Amy" userId="8c14dd6b-6031-4383-8241-8af97fa7035b" providerId="ADAL" clId="{9F7734DB-7F38-4C34-924F-B88C200B8C32}" dt="2025-08-07T20:05:11.272" v="244" actId="20577"/>
          <ac:spMkLst>
            <pc:docMk/>
            <pc:sldMk cId="1901096699" sldId="5276"/>
            <ac:spMk id="7" creationId="{883ACD84-F094-BC15-A3DF-0C0960D82C8E}"/>
          </ac:spMkLst>
        </pc:spChg>
      </pc:sldChg>
      <pc:sldChg chg="modSp mod modNotesTx">
        <pc:chgData name="Peterson, Amy" userId="8c14dd6b-6031-4383-8241-8af97fa7035b" providerId="ADAL" clId="{9F7734DB-7F38-4C34-924F-B88C200B8C32}" dt="2025-08-07T20:00:43.128" v="156" actId="962"/>
        <pc:sldMkLst>
          <pc:docMk/>
          <pc:sldMk cId="3962971694" sldId="5277"/>
        </pc:sldMkLst>
        <pc:picChg chg="mod">
          <ac:chgData name="Peterson, Amy" userId="8c14dd6b-6031-4383-8241-8af97fa7035b" providerId="ADAL" clId="{9F7734DB-7F38-4C34-924F-B88C200B8C32}" dt="2025-08-07T20:00:43.128" v="156" actId="962"/>
          <ac:picMkLst>
            <pc:docMk/>
            <pc:sldMk cId="3962971694" sldId="5277"/>
            <ac:picMk id="8" creationId="{F965F515-ED79-F223-D775-C4EBF43D7360}"/>
          </ac:picMkLst>
        </pc:picChg>
      </pc:sldChg>
      <pc:sldChg chg="modSp mod">
        <pc:chgData name="Peterson, Amy" userId="8c14dd6b-6031-4383-8241-8af97fa7035b" providerId="ADAL" clId="{9F7734DB-7F38-4C34-924F-B88C200B8C32}" dt="2025-08-07T20:02:49.435" v="172" actId="962"/>
        <pc:sldMkLst>
          <pc:docMk/>
          <pc:sldMk cId="4014073597" sldId="5278"/>
        </pc:sldMkLst>
        <pc:picChg chg="mod">
          <ac:chgData name="Peterson, Amy" userId="8c14dd6b-6031-4383-8241-8af97fa7035b" providerId="ADAL" clId="{9F7734DB-7F38-4C34-924F-B88C200B8C32}" dt="2025-08-07T20:02:49.435" v="172" actId="962"/>
          <ac:picMkLst>
            <pc:docMk/>
            <pc:sldMk cId="4014073597" sldId="5278"/>
            <ac:picMk id="7" creationId="{D59B4064-1376-EE38-E537-A95AA8B751DC}"/>
          </ac:picMkLst>
        </pc:picChg>
      </pc:sldChg>
      <pc:sldChg chg="modSp mod">
        <pc:chgData name="Peterson, Amy" userId="8c14dd6b-6031-4383-8241-8af97fa7035b" providerId="ADAL" clId="{9F7734DB-7F38-4C34-924F-B88C200B8C32}" dt="2025-08-07T20:03:39.283" v="178" actId="962"/>
        <pc:sldMkLst>
          <pc:docMk/>
          <pc:sldMk cId="999633514" sldId="5279"/>
        </pc:sldMkLst>
        <pc:picChg chg="mod">
          <ac:chgData name="Peterson, Amy" userId="8c14dd6b-6031-4383-8241-8af97fa7035b" providerId="ADAL" clId="{9F7734DB-7F38-4C34-924F-B88C200B8C32}" dt="2025-08-07T20:03:39.283" v="178" actId="962"/>
          <ac:picMkLst>
            <pc:docMk/>
            <pc:sldMk cId="999633514" sldId="5279"/>
            <ac:picMk id="7" creationId="{7F0C269D-EA17-13F2-1993-C884AD88736C}"/>
          </ac:picMkLst>
        </pc:picChg>
      </pc:sldChg>
      <pc:sldChg chg="modSp mod">
        <pc:chgData name="Peterson, Amy" userId="8c14dd6b-6031-4383-8241-8af97fa7035b" providerId="ADAL" clId="{9F7734DB-7F38-4C34-924F-B88C200B8C32}" dt="2025-08-07T20:03:48.907" v="180" actId="962"/>
        <pc:sldMkLst>
          <pc:docMk/>
          <pc:sldMk cId="1647511451" sldId="5280"/>
        </pc:sldMkLst>
        <pc:picChg chg="mod">
          <ac:chgData name="Peterson, Amy" userId="8c14dd6b-6031-4383-8241-8af97fa7035b" providerId="ADAL" clId="{9F7734DB-7F38-4C34-924F-B88C200B8C32}" dt="2025-08-07T20:03:48.907" v="180" actId="962"/>
          <ac:picMkLst>
            <pc:docMk/>
            <pc:sldMk cId="1647511451" sldId="5280"/>
            <ac:picMk id="7" creationId="{2C19F275-6696-1602-827E-2175436D1351}"/>
          </ac:picMkLst>
        </pc:picChg>
      </pc:sldChg>
      <pc:sldChg chg="modSp mod modNotesTx">
        <pc:chgData name="Peterson, Amy" userId="8c14dd6b-6031-4383-8241-8af97fa7035b" providerId="ADAL" clId="{9F7734DB-7F38-4C34-924F-B88C200B8C32}" dt="2025-08-07T20:02:34.695" v="170" actId="962"/>
        <pc:sldMkLst>
          <pc:docMk/>
          <pc:sldMk cId="1437248834" sldId="5282"/>
        </pc:sldMkLst>
        <pc:spChg chg="mod">
          <ac:chgData name="Peterson, Amy" userId="8c14dd6b-6031-4383-8241-8af97fa7035b" providerId="ADAL" clId="{9F7734DB-7F38-4C34-924F-B88C200B8C32}" dt="2025-08-07T19:55:18.751" v="96" actId="20577"/>
          <ac:spMkLst>
            <pc:docMk/>
            <pc:sldMk cId="1437248834" sldId="5282"/>
            <ac:spMk id="5" creationId="{6A4B6181-80D6-4F78-6685-19816DB2B859}"/>
          </ac:spMkLst>
        </pc:spChg>
        <pc:picChg chg="mod">
          <ac:chgData name="Peterson, Amy" userId="8c14dd6b-6031-4383-8241-8af97fa7035b" providerId="ADAL" clId="{9F7734DB-7F38-4C34-924F-B88C200B8C32}" dt="2025-08-07T20:02:34.695" v="170" actId="962"/>
          <ac:picMkLst>
            <pc:docMk/>
            <pc:sldMk cId="1437248834" sldId="5282"/>
            <ac:picMk id="11" creationId="{63E8E519-5E51-0A86-50A7-7B42B2624D5D}"/>
          </ac:picMkLst>
        </pc:picChg>
      </pc:sldChg>
      <pc:sldChg chg="modAnim">
        <pc:chgData name="Peterson, Amy" userId="8c14dd6b-6031-4383-8241-8af97fa7035b" providerId="ADAL" clId="{9F7734DB-7F38-4C34-924F-B88C200B8C32}" dt="2025-08-07T19:41:07.801" v="40"/>
        <pc:sldMkLst>
          <pc:docMk/>
          <pc:sldMk cId="907651308" sldId="5284"/>
        </pc:sldMkLst>
      </pc:sldChg>
      <pc:sldChg chg="modSp mod modAnim modNotesTx">
        <pc:chgData name="Peterson, Amy" userId="8c14dd6b-6031-4383-8241-8af97fa7035b" providerId="ADAL" clId="{9F7734DB-7F38-4C34-924F-B88C200B8C32}" dt="2025-08-07T20:01:12.906" v="164" actId="962"/>
        <pc:sldMkLst>
          <pc:docMk/>
          <pc:sldMk cId="1551780740" sldId="5285"/>
        </pc:sldMkLst>
        <pc:spChg chg="mod">
          <ac:chgData name="Peterson, Amy" userId="8c14dd6b-6031-4383-8241-8af97fa7035b" providerId="ADAL" clId="{9F7734DB-7F38-4C34-924F-B88C200B8C32}" dt="2025-08-07T19:57:55.558" v="128" actId="20577"/>
          <ac:spMkLst>
            <pc:docMk/>
            <pc:sldMk cId="1551780740" sldId="5285"/>
            <ac:spMk id="2" creationId="{B5465918-7689-3542-3459-3D166552CCC1}"/>
          </ac:spMkLst>
        </pc:spChg>
        <pc:picChg chg="mod">
          <ac:chgData name="Peterson, Amy" userId="8c14dd6b-6031-4383-8241-8af97fa7035b" providerId="ADAL" clId="{9F7734DB-7F38-4C34-924F-B88C200B8C32}" dt="2025-08-07T20:01:12.906" v="164" actId="962"/>
          <ac:picMkLst>
            <pc:docMk/>
            <pc:sldMk cId="1551780740" sldId="5285"/>
            <ac:picMk id="7" creationId="{1F86F761-1F35-06CE-FF0E-591D01DCA981}"/>
          </ac:picMkLst>
        </pc:picChg>
        <pc:picChg chg="mod">
          <ac:chgData name="Peterson, Amy" userId="8c14dd6b-6031-4383-8241-8af97fa7035b" providerId="ADAL" clId="{9F7734DB-7F38-4C34-924F-B88C200B8C32}" dt="2025-08-07T20:00:54.070" v="160" actId="962"/>
          <ac:picMkLst>
            <pc:docMk/>
            <pc:sldMk cId="1551780740" sldId="5285"/>
            <ac:picMk id="10" creationId="{B83F0F55-A734-F12D-5897-71AC00E29510}"/>
          </ac:picMkLst>
        </pc:picChg>
        <pc:picChg chg="mod">
          <ac:chgData name="Peterson, Amy" userId="8c14dd6b-6031-4383-8241-8af97fa7035b" providerId="ADAL" clId="{9F7734DB-7F38-4C34-924F-B88C200B8C32}" dt="2025-08-07T20:01:03.679" v="162" actId="962"/>
          <ac:picMkLst>
            <pc:docMk/>
            <pc:sldMk cId="1551780740" sldId="5285"/>
            <ac:picMk id="12" creationId="{B39FE04A-23F8-744E-AB5F-CD158DE94B3A}"/>
          </ac:picMkLst>
        </pc:picChg>
        <pc:picChg chg="mod">
          <ac:chgData name="Peterson, Amy" userId="8c14dd6b-6031-4383-8241-8af97fa7035b" providerId="ADAL" clId="{9F7734DB-7F38-4C34-924F-B88C200B8C32}" dt="2025-08-07T20:00:49.796" v="158" actId="962"/>
          <ac:picMkLst>
            <pc:docMk/>
            <pc:sldMk cId="1551780740" sldId="5285"/>
            <ac:picMk id="14" creationId="{A8E5BAE8-E615-4CCD-95D3-49C2981AFC4E}"/>
          </ac:picMkLst>
        </pc:picChg>
      </pc:sldChg>
      <pc:sldChg chg="modSp mod modAnim modNotesTx">
        <pc:chgData name="Peterson, Amy" userId="8c14dd6b-6031-4383-8241-8af97fa7035b" providerId="ADAL" clId="{9F7734DB-7F38-4C34-924F-B88C200B8C32}" dt="2025-08-07T20:01:29.825" v="168" actId="962"/>
        <pc:sldMkLst>
          <pc:docMk/>
          <pc:sldMk cId="25197821" sldId="5286"/>
        </pc:sldMkLst>
        <pc:spChg chg="mod">
          <ac:chgData name="Peterson, Amy" userId="8c14dd6b-6031-4383-8241-8af97fa7035b" providerId="ADAL" clId="{9F7734DB-7F38-4C34-924F-B88C200B8C32}" dt="2025-08-07T19:58:19.945" v="136" actId="20577"/>
          <ac:spMkLst>
            <pc:docMk/>
            <pc:sldMk cId="25197821" sldId="5286"/>
            <ac:spMk id="2" creationId="{B5465918-7689-3542-3459-3D166552CCC1}"/>
          </ac:spMkLst>
        </pc:spChg>
        <pc:picChg chg="mod">
          <ac:chgData name="Peterson, Amy" userId="8c14dd6b-6031-4383-8241-8af97fa7035b" providerId="ADAL" clId="{9F7734DB-7F38-4C34-924F-B88C200B8C32}" dt="2025-08-07T20:01:29.825" v="168" actId="962"/>
          <ac:picMkLst>
            <pc:docMk/>
            <pc:sldMk cId="25197821" sldId="5286"/>
            <ac:picMk id="9" creationId="{EEAA7818-7303-3F7E-4228-2800232F3AAC}"/>
          </ac:picMkLst>
        </pc:picChg>
        <pc:picChg chg="mod">
          <ac:chgData name="Peterson, Amy" userId="8c14dd6b-6031-4383-8241-8af97fa7035b" providerId="ADAL" clId="{9F7734DB-7F38-4C34-924F-B88C200B8C32}" dt="2025-08-07T20:01:19.918" v="166" actId="962"/>
          <ac:picMkLst>
            <pc:docMk/>
            <pc:sldMk cId="25197821" sldId="5286"/>
            <ac:picMk id="16" creationId="{86F9D5CA-EBF9-78B9-923D-0AD1F36319E7}"/>
          </ac:picMkLst>
        </pc:picChg>
      </pc:sldChg>
      <pc:sldChg chg="modAnim modNotesTx">
        <pc:chgData name="Peterson, Amy" userId="8c14dd6b-6031-4383-8241-8af97fa7035b" providerId="ADAL" clId="{9F7734DB-7F38-4C34-924F-B88C200B8C32}" dt="2025-08-07T19:56:23.062" v="114" actId="6549"/>
        <pc:sldMkLst>
          <pc:docMk/>
          <pc:sldMk cId="4068865905" sldId="5291"/>
        </pc:sldMkLst>
      </pc:sldChg>
      <pc:sldChg chg="modNotesTx">
        <pc:chgData name="Peterson, Amy" userId="8c14dd6b-6031-4383-8241-8af97fa7035b" providerId="ADAL" clId="{9F7734DB-7F38-4C34-924F-B88C200B8C32}" dt="2025-08-07T19:59:10.113" v="147" actId="20577"/>
        <pc:sldMkLst>
          <pc:docMk/>
          <pc:sldMk cId="1490791333" sldId="5292"/>
        </pc:sldMkLst>
      </pc:sldChg>
      <pc:sldChg chg="addSp modSp mod modAnim modNotesTx">
        <pc:chgData name="Peterson, Amy" userId="8c14dd6b-6031-4383-8241-8af97fa7035b" providerId="ADAL" clId="{9F7734DB-7F38-4C34-924F-B88C200B8C32}" dt="2025-08-07T20:04:55.025" v="206" actId="20577"/>
        <pc:sldMkLst>
          <pc:docMk/>
          <pc:sldMk cId="671442559" sldId="5293"/>
        </pc:sldMkLst>
        <pc:spChg chg="add mod">
          <ac:chgData name="Peterson, Amy" userId="8c14dd6b-6031-4383-8241-8af97fa7035b" providerId="ADAL" clId="{9F7734DB-7F38-4C34-924F-B88C200B8C32}" dt="2025-08-07T20:04:55.025" v="206" actId="20577"/>
          <ac:spMkLst>
            <pc:docMk/>
            <pc:sldMk cId="671442559" sldId="5293"/>
            <ac:spMk id="2" creationId="{22A8E943-94EB-680F-4490-8E696E57C364}"/>
          </ac:spMkLst>
        </pc:spChg>
      </pc:sldChg>
      <pc:sldChg chg="modSp mod">
        <pc:chgData name="Peterson, Amy" userId="8c14dd6b-6031-4383-8241-8af97fa7035b" providerId="ADAL" clId="{9F7734DB-7F38-4C34-924F-B88C200B8C32}" dt="2025-08-07T20:07:58.601" v="420" actId="33553"/>
        <pc:sldMkLst>
          <pc:docMk/>
          <pc:sldMk cId="3717764885" sldId="5294"/>
        </pc:sldMkLst>
        <pc:spChg chg="mod">
          <ac:chgData name="Peterson, Amy" userId="8c14dd6b-6031-4383-8241-8af97fa7035b" providerId="ADAL" clId="{9F7734DB-7F38-4C34-924F-B88C200B8C32}" dt="2025-08-07T20:07:58.601" v="420" actId="33553"/>
          <ac:spMkLst>
            <pc:docMk/>
            <pc:sldMk cId="3717764885" sldId="5294"/>
            <ac:spMk id="6" creationId="{B615E75D-ED4B-3D84-9F68-24DC81C6F491}"/>
          </ac:spMkLst>
        </pc:spChg>
      </pc:sldChg>
      <pc:sldMasterChg chg="delSldLayout">
        <pc:chgData name="Peterson, Amy" userId="8c14dd6b-6031-4383-8241-8af97fa7035b" providerId="ADAL" clId="{9F7734DB-7F38-4C34-924F-B88C200B8C32}" dt="2025-08-07T19:40:06.225" v="2" actId="47"/>
        <pc:sldMasterMkLst>
          <pc:docMk/>
          <pc:sldMasterMk cId="825521933" sldId="2147484253"/>
        </pc:sldMasterMkLst>
        <pc:sldLayoutChg chg="del">
          <pc:chgData name="Peterson, Amy" userId="8c14dd6b-6031-4383-8241-8af97fa7035b" providerId="ADAL" clId="{9F7734DB-7F38-4C34-924F-B88C200B8C32}" dt="2025-08-07T19:40:05.363" v="0" actId="47"/>
          <pc:sldLayoutMkLst>
            <pc:docMk/>
            <pc:sldMasterMk cId="825521933" sldId="2147484253"/>
            <pc:sldLayoutMk cId="131770917" sldId="2147484274"/>
          </pc:sldLayoutMkLst>
        </pc:sldLayoutChg>
        <pc:sldLayoutChg chg="del">
          <pc:chgData name="Peterson, Amy" userId="8c14dd6b-6031-4383-8241-8af97fa7035b" providerId="ADAL" clId="{9F7734DB-7F38-4C34-924F-B88C200B8C32}" dt="2025-08-07T19:40:06.225" v="2" actId="47"/>
          <pc:sldLayoutMkLst>
            <pc:docMk/>
            <pc:sldMasterMk cId="825521933" sldId="2147484253"/>
            <pc:sldLayoutMk cId="2353264677" sldId="214748427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0940A39-6E2A-47F1-B1DE-3C5EF13B16C0}"/>
              </a:ext>
            </a:extLst>
          </p:cNvPr>
          <p:cNvSpPr>
            <a:spLocks noGrp="1"/>
          </p:cNvSpPr>
          <p:nvPr>
            <p:ph type="ftr" sz="quarter" idx="2"/>
          </p:nvPr>
        </p:nvSpPr>
        <p:spPr>
          <a:xfrm>
            <a:off x="4" y="8772593"/>
            <a:ext cx="4151082" cy="248124"/>
          </a:xfrm>
          <a:prstGeom prst="rect">
            <a:avLst/>
          </a:prstGeom>
        </p:spPr>
        <p:txBody>
          <a:bodyPr vert="horz" lIns="93324" tIns="46662" rIns="93324" bIns="46662" rtlCol="0" anchor="b" anchorCtr="0">
            <a:spAutoFit/>
          </a:bodyPr>
          <a:lstStyle>
            <a:lvl1pPr algn="l">
              <a:defRPr sz="1000">
                <a:latin typeface="Calibri"/>
              </a:defRPr>
            </a:lvl1pPr>
          </a:lstStyle>
          <a:p>
            <a:endParaRPr lang="en-US"/>
          </a:p>
        </p:txBody>
      </p:sp>
      <p:sp>
        <p:nvSpPr>
          <p:cNvPr id="7" name="Date Placeholder 8">
            <a:extLst>
              <a:ext uri="{FF2B5EF4-FFF2-40B4-BE49-F238E27FC236}">
                <a16:creationId xmlns:a16="http://schemas.microsoft.com/office/drawing/2014/main" id="{FB99857B-69BF-4D95-B8FE-D0E61886A0CA}"/>
              </a:ext>
            </a:extLst>
          </p:cNvPr>
          <p:cNvSpPr>
            <a:spLocks noGrp="1"/>
          </p:cNvSpPr>
          <p:nvPr>
            <p:ph type="dt" idx="1"/>
          </p:nvPr>
        </p:nvSpPr>
        <p:spPr>
          <a:xfrm>
            <a:off x="4680856" y="8772593"/>
            <a:ext cx="925513" cy="290286"/>
          </a:xfrm>
          <a:prstGeom prst="rect">
            <a:avLst/>
          </a:prstGeom>
        </p:spPr>
        <p:txBody>
          <a:bodyPr vert="horz" lIns="91440" tIns="45720" rIns="91440" bIns="45720" rtlCol="0"/>
          <a:lstStyle>
            <a:lvl1pPr algn="r">
              <a:defRPr sz="1000"/>
            </a:lvl1pPr>
          </a:lstStyle>
          <a:p>
            <a:endParaRPr lang="en-US"/>
          </a:p>
        </p:txBody>
      </p:sp>
      <p:sp>
        <p:nvSpPr>
          <p:cNvPr id="8" name="Rectangle 7">
            <a:extLst>
              <a:ext uri="{FF2B5EF4-FFF2-40B4-BE49-F238E27FC236}">
                <a16:creationId xmlns:a16="http://schemas.microsoft.com/office/drawing/2014/main" id="{9C569C08-8E6E-491E-8D68-0121C96C16A6}"/>
              </a:ext>
            </a:extLst>
          </p:cNvPr>
          <p:cNvSpPr/>
          <p:nvPr/>
        </p:nvSpPr>
        <p:spPr>
          <a:xfrm>
            <a:off x="0" y="8697066"/>
            <a:ext cx="6629726" cy="6120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6">
            <a:extLst>
              <a:ext uri="{FF2B5EF4-FFF2-40B4-BE49-F238E27FC236}">
                <a16:creationId xmlns:a16="http://schemas.microsoft.com/office/drawing/2014/main" id="{8A7ACA4B-2672-449C-95EC-D4B821494F54}"/>
              </a:ext>
            </a:extLst>
          </p:cNvPr>
          <p:cNvSpPr>
            <a:spLocks noGrp="1"/>
          </p:cNvSpPr>
          <p:nvPr>
            <p:ph type="sldNum" sz="quarter" idx="3"/>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457200"/>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701924" y="9108103"/>
            <a:ext cx="150682" cy="201006"/>
          </a:xfrm>
          <a:prstGeom prst="rect">
            <a:avLst/>
          </a:prstGeom>
        </p:spPr>
        <p:txBody>
          <a:bodyPr vert="horz" wrap="none" lIns="0" tIns="0" rIns="0" bIns="46662" rtlCol="0" anchor="ctr" anchorCtr="1">
            <a:spAutoFit/>
          </a:bodyPr>
          <a:lstStyle>
            <a:lvl1pPr algn="ctr">
              <a:defRPr sz="1000">
                <a:latin typeface="Calibri"/>
              </a:defRPr>
            </a:lvl1pPr>
          </a:lstStyle>
          <a:p>
            <a:fld id="{B54DC83E-89B8-4806-9A94-7D2BAA520DC6}" type="slidenum">
              <a:rPr lang="en-US" smtClean="0"/>
              <a:pPr/>
              <a:t>‹#›</a:t>
            </a:fld>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4218537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14</a:t>
            </a:fld>
            <a:endParaRPr lang="en-US"/>
          </a:p>
        </p:txBody>
      </p:sp>
    </p:spTree>
    <p:extLst>
      <p:ext uri="{BB962C8B-B14F-4D97-AF65-F5344CB8AC3E}">
        <p14:creationId xmlns:p14="http://schemas.microsoft.com/office/powerpoint/2010/main" val="2551291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15</a:t>
            </a:fld>
            <a:endParaRPr lang="en-US"/>
          </a:p>
        </p:txBody>
      </p:sp>
    </p:spTree>
    <p:extLst>
      <p:ext uri="{BB962C8B-B14F-4D97-AF65-F5344CB8AC3E}">
        <p14:creationId xmlns:p14="http://schemas.microsoft.com/office/powerpoint/2010/main" val="889237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16</a:t>
            </a:fld>
            <a:endParaRPr lang="en-US"/>
          </a:p>
        </p:txBody>
      </p:sp>
    </p:spTree>
    <p:extLst>
      <p:ext uri="{BB962C8B-B14F-4D97-AF65-F5344CB8AC3E}">
        <p14:creationId xmlns:p14="http://schemas.microsoft.com/office/powerpoint/2010/main" val="33835375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17</a:t>
            </a:fld>
            <a:endParaRPr lang="en-US"/>
          </a:p>
        </p:txBody>
      </p:sp>
    </p:spTree>
    <p:extLst>
      <p:ext uri="{BB962C8B-B14F-4D97-AF65-F5344CB8AC3E}">
        <p14:creationId xmlns:p14="http://schemas.microsoft.com/office/powerpoint/2010/main" val="2602552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323230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155949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20</a:t>
            </a:fld>
            <a:endParaRPr lang="en-US"/>
          </a:p>
        </p:txBody>
      </p:sp>
    </p:spTree>
    <p:extLst>
      <p:ext uri="{BB962C8B-B14F-4D97-AF65-F5344CB8AC3E}">
        <p14:creationId xmlns:p14="http://schemas.microsoft.com/office/powerpoint/2010/main" val="1413859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21</a:t>
            </a:fld>
            <a:endParaRPr lang="en-US"/>
          </a:p>
        </p:txBody>
      </p:sp>
    </p:spTree>
    <p:extLst>
      <p:ext uri="{BB962C8B-B14F-4D97-AF65-F5344CB8AC3E}">
        <p14:creationId xmlns:p14="http://schemas.microsoft.com/office/powerpoint/2010/main" val="3304402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a:p>
        </p:txBody>
      </p:sp>
    </p:spTree>
    <p:extLst>
      <p:ext uri="{BB962C8B-B14F-4D97-AF65-F5344CB8AC3E}">
        <p14:creationId xmlns:p14="http://schemas.microsoft.com/office/powerpoint/2010/main" val="2705190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23</a:t>
            </a:fld>
            <a:endParaRPr lang="en-US"/>
          </a:p>
        </p:txBody>
      </p:sp>
    </p:spTree>
    <p:extLst>
      <p:ext uri="{BB962C8B-B14F-4D97-AF65-F5344CB8AC3E}">
        <p14:creationId xmlns:p14="http://schemas.microsoft.com/office/powerpoint/2010/main" val="1428526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a:t>
            </a:fld>
            <a:endParaRPr lang="en-US"/>
          </a:p>
        </p:txBody>
      </p:sp>
    </p:spTree>
    <p:extLst>
      <p:ext uri="{BB962C8B-B14F-4D97-AF65-F5344CB8AC3E}">
        <p14:creationId xmlns:p14="http://schemas.microsoft.com/office/powerpoint/2010/main" val="24787337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6B2ED128-BFD5-2646-8604-A88F5CBAD6DA}" type="slidenum">
              <a:rPr lang="en-US" smtClean="0"/>
              <a:t>24</a:t>
            </a:fld>
            <a:endParaRPr lang="en-US"/>
          </a:p>
        </p:txBody>
      </p:sp>
    </p:spTree>
    <p:extLst>
      <p:ext uri="{BB962C8B-B14F-4D97-AF65-F5344CB8AC3E}">
        <p14:creationId xmlns:p14="http://schemas.microsoft.com/office/powerpoint/2010/main" val="14941946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Tree>
    <p:extLst>
      <p:ext uri="{BB962C8B-B14F-4D97-AF65-F5344CB8AC3E}">
        <p14:creationId xmlns:p14="http://schemas.microsoft.com/office/powerpoint/2010/main" val="5048349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Individualization occurs across all the tiers. </a:t>
            </a:r>
          </a:p>
        </p:txBody>
      </p:sp>
      <p:sp>
        <p:nvSpPr>
          <p:cNvPr id="4" name="Slide Number Placeholder 3"/>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12028535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27684538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28</a:t>
            </a:fld>
            <a:endParaRPr lang="en-US"/>
          </a:p>
        </p:txBody>
      </p:sp>
    </p:spTree>
    <p:extLst>
      <p:ext uri="{BB962C8B-B14F-4D97-AF65-F5344CB8AC3E}">
        <p14:creationId xmlns:p14="http://schemas.microsoft.com/office/powerpoint/2010/main" val="2405591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29</a:t>
            </a:fld>
            <a:endParaRPr lang="en-US"/>
          </a:p>
        </p:txBody>
      </p:sp>
    </p:spTree>
    <p:extLst>
      <p:ext uri="{BB962C8B-B14F-4D97-AF65-F5344CB8AC3E}">
        <p14:creationId xmlns:p14="http://schemas.microsoft.com/office/powerpoint/2010/main" val="28949256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00D3B-2830-0D0E-8748-D38F66743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E3205-A702-4FD1-3EEA-8DFB4669D2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B16E1-984D-E9B4-E59D-66835FFA06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0B3266-8DE7-64B7-A796-C7B191F7C537}"/>
              </a:ext>
            </a:extLst>
          </p:cNvPr>
          <p:cNvSpPr>
            <a:spLocks noGrp="1"/>
          </p:cNvSpPr>
          <p:nvPr>
            <p:ph type="sldNum" sz="quarter" idx="10"/>
          </p:nvPr>
        </p:nvSpPr>
        <p:spPr/>
        <p:txBody>
          <a:bodyPr/>
          <a:lstStyle/>
          <a:p>
            <a:fld id="{2E1E79D3-826C-46C4-B9A9-2D94A28D9373}" type="slidenum">
              <a:rPr lang="en-US" smtClean="0"/>
              <a:t>30</a:t>
            </a:fld>
            <a:endParaRPr lang="en-US"/>
          </a:p>
        </p:txBody>
      </p:sp>
    </p:spTree>
    <p:extLst>
      <p:ext uri="{BB962C8B-B14F-4D97-AF65-F5344CB8AC3E}">
        <p14:creationId xmlns:p14="http://schemas.microsoft.com/office/powerpoint/2010/main" val="3142684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31</a:t>
            </a:fld>
            <a:endParaRPr lang="en-US"/>
          </a:p>
        </p:txBody>
      </p:sp>
    </p:spTree>
    <p:extLst>
      <p:ext uri="{BB962C8B-B14F-4D97-AF65-F5344CB8AC3E}">
        <p14:creationId xmlns:p14="http://schemas.microsoft.com/office/powerpoint/2010/main" val="180624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32</a:t>
            </a:fld>
            <a:endParaRPr lang="en-US"/>
          </a:p>
        </p:txBody>
      </p:sp>
    </p:spTree>
    <p:extLst>
      <p:ext uri="{BB962C8B-B14F-4D97-AF65-F5344CB8AC3E}">
        <p14:creationId xmlns:p14="http://schemas.microsoft.com/office/powerpoint/2010/main" val="8076125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33</a:t>
            </a:fld>
            <a:endParaRPr lang="en-US"/>
          </a:p>
        </p:txBody>
      </p:sp>
    </p:spTree>
    <p:extLst>
      <p:ext uri="{BB962C8B-B14F-4D97-AF65-F5344CB8AC3E}">
        <p14:creationId xmlns:p14="http://schemas.microsoft.com/office/powerpoint/2010/main" val="3671793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a:t>
            </a:fld>
            <a:endParaRPr lang="en-US"/>
          </a:p>
        </p:txBody>
      </p:sp>
    </p:spTree>
    <p:extLst>
      <p:ext uri="{BB962C8B-B14F-4D97-AF65-F5344CB8AC3E}">
        <p14:creationId xmlns:p14="http://schemas.microsoft.com/office/powerpoint/2010/main" val="438307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34</a:t>
            </a:fld>
            <a:endParaRPr lang="en-US"/>
          </a:p>
        </p:txBody>
      </p:sp>
    </p:spTree>
    <p:extLst>
      <p:ext uri="{BB962C8B-B14F-4D97-AF65-F5344CB8AC3E}">
        <p14:creationId xmlns:p14="http://schemas.microsoft.com/office/powerpoint/2010/main" val="22565143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a:xfrm>
            <a:off x="4576004" y="6789014"/>
            <a:ext cx="157094" cy="231784"/>
          </a:xfrm>
        </p:spPr>
        <p:txBody>
          <a:bodyPr/>
          <a:lstStyle/>
          <a:p>
            <a:fld id="{B54DC83E-89B8-4806-9A94-7D2BAA520DC6}" type="slidenum">
              <a:rPr lang="en-US" smtClean="0"/>
              <a:pPr/>
              <a:t>35</a:t>
            </a:fld>
            <a:endParaRPr lang="en-US"/>
          </a:p>
        </p:txBody>
      </p:sp>
    </p:spTree>
    <p:extLst>
      <p:ext uri="{BB962C8B-B14F-4D97-AF65-F5344CB8AC3E}">
        <p14:creationId xmlns:p14="http://schemas.microsoft.com/office/powerpoint/2010/main" val="36485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36</a:t>
            </a:fld>
            <a:endParaRPr lang="en-US"/>
          </a:p>
        </p:txBody>
      </p:sp>
    </p:spTree>
    <p:extLst>
      <p:ext uri="{BB962C8B-B14F-4D97-AF65-F5344CB8AC3E}">
        <p14:creationId xmlns:p14="http://schemas.microsoft.com/office/powerpoint/2010/main" val="9626836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uk-UA" sz="1200" b="0" i="0" u="none" strike="noStrike" cap="none" smtClean="0">
                <a:solidFill>
                  <a:schemeClr val="dk1"/>
                </a:solidFill>
                <a:latin typeface="Calibri"/>
                <a:ea typeface="Calibri"/>
                <a:cs typeface="Calibri"/>
                <a:sym typeface="Calibri"/>
              </a:rPr>
              <a:t>37</a:t>
            </a:fld>
            <a:endParaRPr lang="uk-UA"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749270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38</a:t>
            </a:fld>
            <a:endParaRPr lang="en-US"/>
          </a:p>
        </p:txBody>
      </p:sp>
    </p:spTree>
    <p:extLst>
      <p:ext uri="{BB962C8B-B14F-4D97-AF65-F5344CB8AC3E}">
        <p14:creationId xmlns:p14="http://schemas.microsoft.com/office/powerpoint/2010/main" val="12104497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39</a:t>
            </a:fld>
            <a:endParaRPr lang="en-US"/>
          </a:p>
        </p:txBody>
      </p:sp>
    </p:spTree>
    <p:extLst>
      <p:ext uri="{BB962C8B-B14F-4D97-AF65-F5344CB8AC3E}">
        <p14:creationId xmlns:p14="http://schemas.microsoft.com/office/powerpoint/2010/main" val="767940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347226-B449-49D7-BD47-3F6E1E01E530}" type="slidenum">
              <a:rPr lang="en-US" smtClean="0"/>
              <a:t>40</a:t>
            </a:fld>
            <a:endParaRPr lang="en-US"/>
          </a:p>
        </p:txBody>
      </p:sp>
    </p:spTree>
    <p:extLst>
      <p:ext uri="{BB962C8B-B14F-4D97-AF65-F5344CB8AC3E}">
        <p14:creationId xmlns:p14="http://schemas.microsoft.com/office/powerpoint/2010/main" val="2821426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41</a:t>
            </a:fld>
            <a:endParaRPr lang="en-US"/>
          </a:p>
        </p:txBody>
      </p:sp>
    </p:spTree>
    <p:extLst>
      <p:ext uri="{BB962C8B-B14F-4D97-AF65-F5344CB8AC3E}">
        <p14:creationId xmlns:p14="http://schemas.microsoft.com/office/powerpoint/2010/main" val="1310572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42</a:t>
            </a:fld>
            <a:endParaRPr lang="en-US"/>
          </a:p>
        </p:txBody>
      </p:sp>
    </p:spTree>
    <p:extLst>
      <p:ext uri="{BB962C8B-B14F-4D97-AF65-F5344CB8AC3E}">
        <p14:creationId xmlns:p14="http://schemas.microsoft.com/office/powerpoint/2010/main" val="36862713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43</a:t>
            </a:fld>
            <a:endParaRPr lang="en-US"/>
          </a:p>
        </p:txBody>
      </p:sp>
    </p:spTree>
    <p:extLst>
      <p:ext uri="{BB962C8B-B14F-4D97-AF65-F5344CB8AC3E}">
        <p14:creationId xmlns:p14="http://schemas.microsoft.com/office/powerpoint/2010/main" val="884630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31728906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44</a:t>
            </a:fld>
            <a:endParaRPr lang="en-US"/>
          </a:p>
        </p:txBody>
      </p:sp>
    </p:spTree>
    <p:extLst>
      <p:ext uri="{BB962C8B-B14F-4D97-AF65-F5344CB8AC3E}">
        <p14:creationId xmlns:p14="http://schemas.microsoft.com/office/powerpoint/2010/main" val="255742557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45</a:t>
            </a:fld>
            <a:endParaRPr lang="en-US"/>
          </a:p>
        </p:txBody>
      </p:sp>
    </p:spTree>
    <p:extLst>
      <p:ext uri="{BB962C8B-B14F-4D97-AF65-F5344CB8AC3E}">
        <p14:creationId xmlns:p14="http://schemas.microsoft.com/office/powerpoint/2010/main" val="5879296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293296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42770505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48</a:t>
            </a:fld>
            <a:endParaRPr lang="en-US"/>
          </a:p>
        </p:txBody>
      </p:sp>
    </p:spTree>
    <p:extLst>
      <p:ext uri="{BB962C8B-B14F-4D97-AF65-F5344CB8AC3E}">
        <p14:creationId xmlns:p14="http://schemas.microsoft.com/office/powerpoint/2010/main" val="26601133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49</a:t>
            </a:fld>
            <a:endParaRPr lang="en-US"/>
          </a:p>
        </p:txBody>
      </p:sp>
    </p:spTree>
    <p:extLst>
      <p:ext uri="{BB962C8B-B14F-4D97-AF65-F5344CB8AC3E}">
        <p14:creationId xmlns:p14="http://schemas.microsoft.com/office/powerpoint/2010/main" val="1640658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50</a:t>
            </a:fld>
            <a:endParaRPr lang="en-US"/>
          </a:p>
        </p:txBody>
      </p:sp>
    </p:spTree>
    <p:extLst>
      <p:ext uri="{BB962C8B-B14F-4D97-AF65-F5344CB8AC3E}">
        <p14:creationId xmlns:p14="http://schemas.microsoft.com/office/powerpoint/2010/main" val="6001521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51</a:t>
            </a:fld>
            <a:endParaRPr lang="en-US"/>
          </a:p>
        </p:txBody>
      </p:sp>
    </p:spTree>
    <p:extLst>
      <p:ext uri="{BB962C8B-B14F-4D97-AF65-F5344CB8AC3E}">
        <p14:creationId xmlns:p14="http://schemas.microsoft.com/office/powerpoint/2010/main" val="2246915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52</a:t>
            </a:fld>
            <a:endParaRPr lang="en-US"/>
          </a:p>
        </p:txBody>
      </p:sp>
    </p:spTree>
    <p:extLst>
      <p:ext uri="{BB962C8B-B14F-4D97-AF65-F5344CB8AC3E}">
        <p14:creationId xmlns:p14="http://schemas.microsoft.com/office/powerpoint/2010/main" val="13408292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53</a:t>
            </a:fld>
            <a:endParaRPr lang="en-US"/>
          </a:p>
        </p:txBody>
      </p:sp>
    </p:spTree>
    <p:extLst>
      <p:ext uri="{BB962C8B-B14F-4D97-AF65-F5344CB8AC3E}">
        <p14:creationId xmlns:p14="http://schemas.microsoft.com/office/powerpoint/2010/main" val="75704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9862814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54</a:t>
            </a:fld>
            <a:endParaRPr lang="en-US"/>
          </a:p>
        </p:txBody>
      </p:sp>
    </p:spTree>
    <p:extLst>
      <p:ext uri="{BB962C8B-B14F-4D97-AF65-F5344CB8AC3E}">
        <p14:creationId xmlns:p14="http://schemas.microsoft.com/office/powerpoint/2010/main" val="22655554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55</a:t>
            </a:fld>
            <a:endParaRPr lang="en-US"/>
          </a:p>
        </p:txBody>
      </p:sp>
    </p:spTree>
    <p:extLst>
      <p:ext uri="{BB962C8B-B14F-4D97-AF65-F5344CB8AC3E}">
        <p14:creationId xmlns:p14="http://schemas.microsoft.com/office/powerpoint/2010/main" val="3075510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p:txBody>
      </p:sp>
      <p:sp>
        <p:nvSpPr>
          <p:cNvPr id="4" name="Slide Number Placeholder 3"/>
          <p:cNvSpPr>
            <a:spLocks noGrp="1"/>
          </p:cNvSpPr>
          <p:nvPr>
            <p:ph type="sldNum" sz="quarter" idx="10"/>
          </p:nvPr>
        </p:nvSpPr>
        <p:spPr/>
        <p:txBody>
          <a:bodyPr/>
          <a:lstStyle/>
          <a:p>
            <a:fld id="{976AB643-1C83-46B1-A4FF-8E4A58FA665A}" type="slidenum">
              <a:rPr lang="en-US" smtClean="0"/>
              <a:t>10</a:t>
            </a:fld>
            <a:endParaRPr lang="en-US"/>
          </a:p>
        </p:txBody>
      </p:sp>
    </p:spTree>
    <p:extLst>
      <p:ext uri="{BB962C8B-B14F-4D97-AF65-F5344CB8AC3E}">
        <p14:creationId xmlns:p14="http://schemas.microsoft.com/office/powerpoint/2010/main" val="313937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97105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marR="0" lvl="1" indent="-285750">
              <a:spcBef>
                <a:spcPts val="0"/>
              </a:spcBef>
              <a:spcAft>
                <a:spcPts val="0"/>
              </a:spcAft>
              <a:buFont typeface="+mj-lt"/>
              <a:buAutoNum type="alphaLcPeriod"/>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a:p>
        </p:txBody>
      </p:sp>
    </p:spTree>
    <p:extLst>
      <p:ext uri="{BB962C8B-B14F-4D97-AF65-F5344CB8AC3E}">
        <p14:creationId xmlns:p14="http://schemas.microsoft.com/office/powerpoint/2010/main" val="1037592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13</a:t>
            </a:fld>
            <a:endParaRPr lang="en-US"/>
          </a:p>
        </p:txBody>
      </p:sp>
    </p:spTree>
    <p:extLst>
      <p:ext uri="{BB962C8B-B14F-4D97-AF65-F5344CB8AC3E}">
        <p14:creationId xmlns:p14="http://schemas.microsoft.com/office/powerpoint/2010/main" val="2867444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2.jpeg"/><Relationship Id="rId7" Type="http://schemas.openxmlformats.org/officeDocument/2006/relationships/image" Target="../media/image9.png"/><Relationship Id="rId2" Type="http://schemas.openxmlformats.org/officeDocument/2006/relationships/image" Target="../media/image22.png"/><Relationship Id="rId1" Type="http://schemas.openxmlformats.org/officeDocument/2006/relationships/slideMaster" Target="../slideMasters/slideMaster4.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6.svg"/><Relationship Id="rId4" Type="http://schemas.openxmlformats.org/officeDocument/2006/relationships/image" Target="../media/image23.jpeg"/><Relationship Id="rId9" Type="http://schemas.openxmlformats.org/officeDocument/2006/relationships/image" Target="../media/image15.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hyperlink" Target="https://mtss4success.org/"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jpeg"/><Relationship Id="rId7"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6.svg"/><Relationship Id="rId4" Type="http://schemas.openxmlformats.org/officeDocument/2006/relationships/image" Target="../media/image13.png"/><Relationship Id="rId9"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9.png"/><Relationship Id="rId7"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hyperlink" Target="https://twitter.com/K12PROGRESS" TargetMode="External"/><Relationship Id="rId4" Type="http://schemas.openxmlformats.org/officeDocument/2006/relationships/image" Target="../media/image14.png"/><Relationship Id="rId9" Type="http://schemas.openxmlformats.org/officeDocument/2006/relationships/hyperlink" Target="https://www.facebook.com/k12PROGRESS/" TargetMode="Externa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ight">
    <p:bg>
      <p:bgPr>
        <a:solidFill>
          <a:schemeClr val="bg1"/>
        </a:solidFill>
        <a:effectLst/>
      </p:bgPr>
    </p:bg>
    <p:spTree>
      <p:nvGrpSpPr>
        <p:cNvPr id="1" name=""/>
        <p:cNvGrpSpPr/>
        <p:nvPr/>
      </p:nvGrpSpPr>
      <p:grpSpPr>
        <a:xfrm>
          <a:off x="0" y="0"/>
          <a:ext cx="0" cy="0"/>
          <a:chOff x="0" y="0"/>
          <a:chExt cx="0" cy="0"/>
        </a:xfrm>
      </p:grpSpPr>
      <p:pic>
        <p:nvPicPr>
          <p:cNvPr id="7" name="Picture 6" descr="A white and grey background&#10;&#10;Description automatically generated">
            <a:extLst>
              <a:ext uri="{FF2B5EF4-FFF2-40B4-BE49-F238E27FC236}">
                <a16:creationId xmlns:a16="http://schemas.microsoft.com/office/drawing/2014/main" id="{DF8EA3A6-FEC9-EE27-7DA1-8936EAABB3C7}"/>
              </a:ext>
            </a:extLst>
          </p:cNvPr>
          <p:cNvPicPr>
            <a:picLocks noChangeAspect="1"/>
          </p:cNvPicPr>
          <p:nvPr userDrawn="1"/>
        </p:nvPicPr>
        <p:blipFill rotWithShape="1">
          <a:blip r:embed="rId2">
            <a:alphaModFix amt="41000"/>
          </a:blip>
          <a:srcRect b="1313"/>
          <a:stretch/>
        </p:blipFill>
        <p:spPr>
          <a:xfrm flipV="1">
            <a:off x="0" y="0"/>
            <a:ext cx="12188952" cy="6858000"/>
          </a:xfrm>
          <a:prstGeom prst="rect">
            <a:avLst/>
          </a:prstGeom>
        </p:spPr>
      </p:pic>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a:t>
            </a:r>
          </a:p>
        </p:txBody>
      </p:sp>
      <p:sp>
        <p:nvSpPr>
          <p:cNvPr id="6" name="Location | Date">
            <a:extLst>
              <a:ext uri="{FF2B5EF4-FFF2-40B4-BE49-F238E27FC236}">
                <a16:creationId xmlns:a16="http://schemas.microsoft.com/office/drawing/2014/main" id="{1C01B969-CA13-1A82-0FFB-2C70E4A336E3}"/>
              </a:ext>
            </a:extLst>
          </p:cNvPr>
          <p:cNvSpPr>
            <a:spLocks noGrp="1"/>
          </p:cNvSpPr>
          <p:nvPr>
            <p:ph type="body" sz="quarter" idx="18" hasCustomPrompt="1"/>
          </p:nvPr>
        </p:nvSpPr>
        <p:spPr>
          <a:xfrm>
            <a:off x="457200" y="4990329"/>
            <a:ext cx="11139854" cy="985856"/>
          </a:xfrm>
          <a:prstGeom prst="rect">
            <a:avLst/>
          </a:prstGeom>
        </p:spPr>
        <p:txBody>
          <a:bodyPr>
            <a:noAutofit/>
          </a:bodyPr>
          <a:lstStyle>
            <a:lvl1pPr marL="0" indent="0">
              <a:spcBef>
                <a:spcPts val="0"/>
              </a:spcBef>
              <a:buNone/>
              <a:defRPr sz="2000" baseline="0">
                <a:solidFill>
                  <a:schemeClr val="tx2"/>
                </a:solidFill>
              </a:defRPr>
            </a:lvl1pPr>
          </a:lstStyle>
          <a:p>
            <a:pPr lvl="0"/>
            <a:r>
              <a:rPr lang="en-US"/>
              <a:t>Presentation Purpose or Location | Month 20XX</a:t>
            </a:r>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396288" y="6555133"/>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pic>
        <p:nvPicPr>
          <p:cNvPr id="16" name="Picture 15">
            <a:extLst>
              <a:ext uri="{FF2B5EF4-FFF2-40B4-BE49-F238E27FC236}">
                <a16:creationId xmlns:a16="http://schemas.microsoft.com/office/drawing/2014/main" id="{ED021540-D26F-8E50-7C7F-F70696CF447D}"/>
              </a:ext>
            </a:extLst>
          </p:cNvPr>
          <p:cNvPicPr>
            <a:picLocks noChangeAspect="1"/>
          </p:cNvPicPr>
          <p:nvPr userDrawn="1"/>
        </p:nvPicPr>
        <p:blipFill rotWithShape="1">
          <a:blip r:embed="rId3"/>
          <a:srcRect r="23380"/>
          <a:stretch/>
        </p:blipFill>
        <p:spPr>
          <a:xfrm>
            <a:off x="7026078" y="457200"/>
            <a:ext cx="4570610" cy="617222"/>
          </a:xfrm>
          <a:prstGeom prst="rect">
            <a:avLst/>
          </a:prstGeom>
        </p:spPr>
      </p:pic>
      <p:sp>
        <p:nvSpPr>
          <p:cNvPr id="9" name="AIR.ORG">
            <a:extLst>
              <a:ext uri="{FF2B5EF4-FFF2-40B4-BE49-F238E27FC236}">
                <a16:creationId xmlns:a16="http://schemas.microsoft.com/office/drawing/2014/main" id="{85342EF5-1BAF-55B7-504B-ACB920ECCAAC}"/>
              </a:ext>
            </a:extLst>
          </p:cNvPr>
          <p:cNvSpPr txBox="1"/>
          <p:nvPr userDrawn="1"/>
        </p:nvSpPr>
        <p:spPr>
          <a:xfrm>
            <a:off x="457200" y="6400412"/>
            <a:ext cx="7149313" cy="261610"/>
          </a:xfrm>
          <a:prstGeom prst="rect">
            <a:avLst/>
          </a:prstGeom>
          <a:noFill/>
        </p:spPr>
        <p:txBody>
          <a:bodyPr wrap="square" lIns="0" anchor="b">
            <a:spAutoFit/>
          </a:bodyPr>
          <a:lstStyle/>
          <a:p>
            <a:pPr lvl="0"/>
            <a:r>
              <a:rPr lang="en-US" sz="1100" spc="150" baseline="0">
                <a:solidFill>
                  <a:schemeClr val="accent1"/>
                </a:solidFill>
              </a:rPr>
              <a:t>CENTER ON MULTI-TIERED SYSTEM OF SUPPORTS </a:t>
            </a:r>
            <a:r>
              <a:rPr lang="en-US" sz="1100" baseline="0">
                <a:solidFill>
                  <a:schemeClr val="accent1"/>
                </a:solidFill>
              </a:rPr>
              <a:t> | MTSS4SUCCESS.ORG</a:t>
            </a:r>
          </a:p>
        </p:txBody>
      </p:sp>
    </p:spTree>
    <p:extLst>
      <p:ext uri="{BB962C8B-B14F-4D97-AF65-F5344CB8AC3E}">
        <p14:creationId xmlns:p14="http://schemas.microsoft.com/office/powerpoint/2010/main" val="193465332"/>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First-Level No Bullet Light">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
        <p:nvSpPr>
          <p:cNvPr id="4" name="Rectangle 3">
            <a:extLst>
              <a:ext uri="{FF2B5EF4-FFF2-40B4-BE49-F238E27FC236}">
                <a16:creationId xmlns:a16="http://schemas.microsoft.com/office/drawing/2014/main" id="{5D5C2223-E066-F552-2F64-AF64BF47AC80}"/>
              </a:ext>
            </a:extLst>
          </p:cNvPr>
          <p:cNvSpPr/>
          <p:nvPr userDrawn="1"/>
        </p:nvSpPr>
        <p:spPr>
          <a:xfrm>
            <a:off x="457203" y="1097280"/>
            <a:ext cx="1615437" cy="172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074044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13591344"/>
      </p:ext>
    </p:extLst>
  </p:cSld>
  <p:clrMapOvr>
    <a:overrideClrMapping bg1="lt1" tx1="dk1" bg2="lt2" tx2="dk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14300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90"/>
            <a:ext cx="11337925" cy="192087"/>
          </a:xfrm>
        </p:spPr>
        <p:txBody>
          <a:bodyPr anchor="b" anchorCtr="0">
            <a:noAutofit/>
          </a:bodyPr>
          <a:lstStyle>
            <a:lvl1pPr marL="0" indent="0">
              <a:lnSpc>
                <a:spcPct val="100000"/>
              </a:lnSpc>
              <a:spcBef>
                <a:spcPts val="0"/>
              </a:spcBef>
              <a:buNone/>
              <a:defRPr sz="1000"/>
            </a:lvl1pPr>
            <a:lvl2pPr marL="320032" indent="0">
              <a:lnSpc>
                <a:spcPct val="100000"/>
              </a:lnSpc>
              <a:spcBef>
                <a:spcPts val="0"/>
              </a:spcBef>
              <a:buNone/>
              <a:defRPr sz="1000"/>
            </a:lvl2pPr>
            <a:lvl3pPr marL="685783" indent="0">
              <a:lnSpc>
                <a:spcPct val="100000"/>
              </a:lnSpc>
              <a:spcBef>
                <a:spcPts val="0"/>
              </a:spcBef>
              <a:buNone/>
              <a:defRPr sz="1000"/>
            </a:lvl3pPr>
            <a:lvl4pPr marL="1005815" indent="0">
              <a:lnSpc>
                <a:spcPct val="100000"/>
              </a:lnSpc>
              <a:spcBef>
                <a:spcPts val="0"/>
              </a:spcBef>
              <a:buNone/>
              <a:defRPr sz="1000"/>
            </a:lvl4pPr>
            <a:lvl5pPr marL="1325847"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9415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Lead-in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B8B60-8939-43D3-9881-45DEF52BCD41}"/>
              </a:ext>
            </a:extLst>
          </p:cNvPr>
          <p:cNvSpPr>
            <a:spLocks noGrp="1"/>
          </p:cNvSpPr>
          <p:nvPr>
            <p:ph type="title" hasCustomPrompt="1"/>
          </p:nvPr>
        </p:nvSpPr>
        <p:spPr/>
        <p:txBody>
          <a:bodyPr>
            <a:normAutofit/>
          </a:bodyPr>
          <a:lstStyle>
            <a:lvl1pPr>
              <a:defRPr sz="3600"/>
            </a:lvl1pPr>
          </a:lstStyle>
          <a:p>
            <a:r>
              <a:rPr lang="en-US"/>
              <a:t>Title and Content With Lead-in Paragraph</a:t>
            </a:r>
          </a:p>
        </p:txBody>
      </p:sp>
      <p:sp>
        <p:nvSpPr>
          <p:cNvPr id="4" name="Lead-in Placeholder 3">
            <a:extLst>
              <a:ext uri="{FF2B5EF4-FFF2-40B4-BE49-F238E27FC236}">
                <a16:creationId xmlns:a16="http://schemas.microsoft.com/office/drawing/2014/main" id="{D32E9536-91D3-4E92-BF19-C25BEEB40283}"/>
              </a:ext>
            </a:extLst>
          </p:cNvPr>
          <p:cNvSpPr>
            <a:spLocks noGrp="1"/>
          </p:cNvSpPr>
          <p:nvPr>
            <p:ph type="body" sz="quarter" idx="17" hasCustomPrompt="1"/>
          </p:nvPr>
        </p:nvSpPr>
        <p:spPr>
          <a:xfrm>
            <a:off x="457200" y="1307592"/>
            <a:ext cx="11277600" cy="1143000"/>
          </a:xfrm>
          <a:solidFill>
            <a:schemeClr val="accent6"/>
          </a:solidFill>
        </p:spPr>
        <p:txBody>
          <a:bodyPr lIns="118872" rIns="118872">
            <a:noAutofit/>
          </a:bodyPr>
          <a:lstStyle>
            <a:lvl1pPr marL="0" indent="0">
              <a:buNone/>
              <a:defRPr sz="2000"/>
            </a:lvl1pPr>
            <a:lvl2pPr>
              <a:defRPr sz="2000"/>
            </a:lvl2pPr>
            <a:lvl3pPr>
              <a:defRPr sz="2000"/>
            </a:lvl3pPr>
            <a:lvl4pPr>
              <a:defRPr sz="2000"/>
            </a:lvl4pPr>
            <a:lvl5pPr>
              <a:defRPr sz="2000"/>
            </a:lvl5pPr>
          </a:lstStyle>
          <a:p>
            <a:pPr lvl="0"/>
            <a:r>
              <a:rPr lang="en-US"/>
              <a:t>Lead-in paragraph</a:t>
            </a:r>
          </a:p>
        </p:txBody>
      </p:sp>
      <p:sp>
        <p:nvSpPr>
          <p:cNvPr id="6" name="Content Placeholder 5">
            <a:extLst>
              <a:ext uri="{FF2B5EF4-FFF2-40B4-BE49-F238E27FC236}">
                <a16:creationId xmlns:a16="http://schemas.microsoft.com/office/drawing/2014/main" id="{A128698D-903A-4A32-BC3D-588F2292390E}"/>
              </a:ext>
            </a:extLst>
          </p:cNvPr>
          <p:cNvSpPr>
            <a:spLocks noGrp="1"/>
          </p:cNvSpPr>
          <p:nvPr>
            <p:ph sz="quarter" idx="20" hasCustomPrompt="1"/>
          </p:nvPr>
        </p:nvSpPr>
        <p:spPr>
          <a:xfrm>
            <a:off x="457200" y="2633663"/>
            <a:ext cx="11277600" cy="3171825"/>
          </a:xfrm>
        </p:spPr>
        <p:txBody>
          <a:bodyPr>
            <a:normAutofit/>
          </a:bodyPr>
          <a:lstStyle>
            <a:lvl1pPr>
              <a:defRPr sz="2800"/>
            </a:lvl1pPr>
            <a:lvl2pPr>
              <a:defRPr sz="2400"/>
            </a:lvl2pPr>
            <a:lvl3pPr>
              <a:defRPr sz="2000"/>
            </a:lvl3pPr>
            <a:lvl4pPr>
              <a:defRPr sz="2000"/>
            </a:lvl4pPr>
            <a:lvl5pPr>
              <a:defRPr sz="2000"/>
            </a:lvl5pPr>
          </a:lstStyle>
          <a:p>
            <a:pPr lvl="0"/>
            <a:r>
              <a:rPr lang="en-US"/>
              <a:t>First level</a:t>
            </a:r>
          </a:p>
          <a:p>
            <a:pPr lvl="1"/>
            <a:r>
              <a:rPr lang="en-US"/>
              <a:t>Second level</a:t>
            </a:r>
          </a:p>
          <a:p>
            <a:pPr lvl="2"/>
            <a:r>
              <a:rPr lang="en-US"/>
              <a:t>Third level</a:t>
            </a:r>
          </a:p>
        </p:txBody>
      </p:sp>
      <p:sp>
        <p:nvSpPr>
          <p:cNvPr id="8" name="Note Placeholder 3">
            <a:extLst>
              <a:ext uri="{FF2B5EF4-FFF2-40B4-BE49-F238E27FC236}">
                <a16:creationId xmlns:a16="http://schemas.microsoft.com/office/drawing/2014/main" id="{AF2CAEDF-A655-4DD9-A981-DBB495D58E8F}"/>
              </a:ext>
            </a:extLst>
          </p:cNvPr>
          <p:cNvSpPr>
            <a:spLocks noGrp="1"/>
          </p:cNvSpPr>
          <p:nvPr>
            <p:ph type="body" sz="quarter" idx="14" hasCustomPrompt="1"/>
          </p:nvPr>
        </p:nvSpPr>
        <p:spPr>
          <a:xfrm>
            <a:off x="457201" y="5806276"/>
            <a:ext cx="9372600" cy="338328"/>
          </a:xfrm>
        </p:spPr>
        <p:txBody>
          <a:bodyPr>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289EAB83-CF59-4300-9FC9-03AC8AF4ECAD}"/>
              </a:ext>
            </a:extLst>
          </p:cNvPr>
          <p:cNvSpPr>
            <a:spLocks noGrp="1"/>
          </p:cNvSpPr>
          <p:nvPr>
            <p:ph type="sldNum" sz="quarter" idx="21"/>
          </p:nvPr>
        </p:nvSpPr>
        <p:spPr/>
        <p:txBody>
          <a:bodyPr/>
          <a:lstStyle/>
          <a:p>
            <a:fld id="{4E8FCC9E-18AB-481E-B829-16994BE6CBD5}" type="slidenum">
              <a:rPr lang="en-US" smtClean="0"/>
              <a:t>‹#›</a:t>
            </a:fld>
            <a:endParaRPr lang="en-US"/>
          </a:p>
        </p:txBody>
      </p:sp>
    </p:spTree>
    <p:extLst>
      <p:ext uri="{BB962C8B-B14F-4D97-AF65-F5344CB8AC3E}">
        <p14:creationId xmlns:p14="http://schemas.microsoft.com/office/powerpoint/2010/main" val="221021365"/>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8B4ED-C386-4348-81C7-E7982A82A559}"/>
              </a:ext>
            </a:extLst>
          </p:cNvPr>
          <p:cNvSpPr>
            <a:spLocks noGrp="1"/>
          </p:cNvSpPr>
          <p:nvPr>
            <p:ph type="title" hasCustomPrompt="1"/>
          </p:nvPr>
        </p:nvSpPr>
        <p:spPr/>
        <p:txBody>
          <a:bodyPr>
            <a:normAutofit/>
          </a:bodyPr>
          <a:lstStyle>
            <a:lvl1pPr>
              <a:defRPr sz="3600"/>
            </a:lvl1pPr>
          </a:lstStyle>
          <a:p>
            <a:r>
              <a:rPr lang="en-US"/>
              <a:t>Left and Right Content Placeholders</a:t>
            </a:r>
          </a:p>
        </p:txBody>
      </p:sp>
      <p:sp>
        <p:nvSpPr>
          <p:cNvPr id="3" name="Left Content"/>
          <p:cNvSpPr>
            <a:spLocks noGrp="1"/>
          </p:cNvSpPr>
          <p:nvPr>
            <p:ph sz="half" idx="1" hasCustomPrompt="1"/>
          </p:nvPr>
        </p:nvSpPr>
        <p:spPr>
          <a:xfrm>
            <a:off x="457200" y="1307592"/>
            <a:ext cx="5506848" cy="4498848"/>
          </a:xfrm>
        </p:spPr>
        <p:txBody>
          <a:bodyPr>
            <a:noAutofit/>
          </a:bodyPr>
          <a:lstStyle>
            <a:lvl1pPr>
              <a:defRPr sz="2400"/>
            </a:lvl1pPr>
            <a:lvl2pPr>
              <a:defRPr sz="2000"/>
            </a:lvl2pPr>
            <a:lvl3pPr>
              <a:defRPr sz="18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endParaRPr lang="en-US"/>
          </a:p>
        </p:txBody>
      </p:sp>
      <p:sp>
        <p:nvSpPr>
          <p:cNvPr id="8" name="Right Content">
            <a:extLst>
              <a:ext uri="{FF2B5EF4-FFF2-40B4-BE49-F238E27FC236}">
                <a16:creationId xmlns:a16="http://schemas.microsoft.com/office/drawing/2014/main" id="{484B7A05-FEA0-4FC5-88D7-67D4BE44383B}"/>
              </a:ext>
            </a:extLst>
          </p:cNvPr>
          <p:cNvSpPr>
            <a:spLocks noGrp="1"/>
          </p:cNvSpPr>
          <p:nvPr>
            <p:ph sz="half" idx="17" hasCustomPrompt="1"/>
          </p:nvPr>
        </p:nvSpPr>
        <p:spPr>
          <a:xfrm>
            <a:off x="6226429" y="1307592"/>
            <a:ext cx="5506848" cy="4498848"/>
          </a:xfrm>
        </p:spPr>
        <p:txBody>
          <a:bodyPr>
            <a:noAutofit/>
          </a:bodyPr>
          <a:lstStyle>
            <a:lvl1pPr>
              <a:defRPr sz="2400"/>
            </a:lvl1pPr>
            <a:lvl2pPr>
              <a:defRPr sz="2000"/>
            </a:lvl2pPr>
            <a:lvl3pPr>
              <a:defRPr sz="1800"/>
            </a:lvl3pPr>
            <a:lvl4pPr>
              <a:defRPr sz="2400"/>
            </a:lvl4pPr>
            <a:lvl5pPr>
              <a:defRPr sz="2400"/>
            </a:lvl5pPr>
          </a:lstStyle>
          <a:p>
            <a:pPr lvl="0"/>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endParaRPr lang="en-US"/>
          </a:p>
          <a:p>
            <a:pPr lvl="4"/>
            <a:endParaRPr lang="en-US"/>
          </a:p>
        </p:txBody>
      </p:sp>
      <p:sp>
        <p:nvSpPr>
          <p:cNvPr id="10" name="Note Placeholder 3">
            <a:extLst>
              <a:ext uri="{FF2B5EF4-FFF2-40B4-BE49-F238E27FC236}">
                <a16:creationId xmlns:a16="http://schemas.microsoft.com/office/drawing/2014/main" id="{B1DFD400-A394-4A79-9BD8-2DDE10A63902}"/>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Font typeface="Arial" panose="020B0604020202020204" pitchFamily="34" charse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5" name="Slide Number Placeholder 14">
            <a:extLst>
              <a:ext uri="{FF2B5EF4-FFF2-40B4-BE49-F238E27FC236}">
                <a16:creationId xmlns:a16="http://schemas.microsoft.com/office/drawing/2014/main" id="{DD06A1FA-9115-42B5-B882-B58BB9D24AD0}"/>
              </a:ext>
            </a:extLst>
          </p:cNvPr>
          <p:cNvSpPr>
            <a:spLocks noGrp="1"/>
          </p:cNvSpPr>
          <p:nvPr>
            <p:ph type="sldNum" sz="quarter" idx="18"/>
          </p:nvPr>
        </p:nvSpPr>
        <p:spPr/>
        <p:txBody>
          <a:bodyPr/>
          <a:lstStyle/>
          <a:p>
            <a:fld id="{5F9F120C-8EFA-4E40-B855-F5B2D5C2F4E7}" type="slidenum">
              <a:rPr lang="en-US" smtClean="0"/>
              <a:t>‹#›</a:t>
            </a:fld>
            <a:endParaRPr lang="en-US"/>
          </a:p>
        </p:txBody>
      </p:sp>
    </p:spTree>
    <p:extLst>
      <p:ext uri="{BB962C8B-B14F-4D97-AF65-F5344CB8AC3E}">
        <p14:creationId xmlns:p14="http://schemas.microsoft.com/office/powerpoint/2010/main" val="3706141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8724" y="0"/>
            <a:ext cx="11274552" cy="1051560"/>
          </a:xfrm>
        </p:spPr>
        <p:txBody>
          <a:bodyPr>
            <a:normAutofit/>
          </a:bodyPr>
          <a:lstStyle>
            <a:lvl1pPr>
              <a:defRPr sz="3600"/>
            </a:lvl1pPr>
          </a:lstStyle>
          <a:p>
            <a:r>
              <a:rPr lang="en-US"/>
              <a:t>Ordered List Layout</a:t>
            </a:r>
          </a:p>
        </p:txBody>
      </p:sp>
      <p:sp>
        <p:nvSpPr>
          <p:cNvPr id="5" name="Content"/>
          <p:cNvSpPr>
            <a:spLocks noGrp="1"/>
          </p:cNvSpPr>
          <p:nvPr>
            <p:ph sz="quarter" idx="17" hasCustomPrompt="1"/>
          </p:nvPr>
        </p:nvSpPr>
        <p:spPr>
          <a:xfrm>
            <a:off x="457200" y="1307592"/>
            <a:ext cx="11274552" cy="4498848"/>
          </a:xfrm>
        </p:spPr>
        <p:txBody>
          <a:bodyPr>
            <a:normAutofit/>
          </a:bodyPr>
          <a:lstStyle>
            <a:lvl1pPr marL="457200" indent="-457200">
              <a:lnSpc>
                <a:spcPct val="125000"/>
              </a:lnSpc>
              <a:spcBef>
                <a:spcPts val="600"/>
              </a:spcBef>
              <a:buClr>
                <a:schemeClr val="tx2"/>
              </a:buClr>
              <a:buFont typeface="+mj-lt"/>
              <a:buAutoNum type="arabicPeriod"/>
              <a:defRPr sz="2400" baseline="0"/>
            </a:lvl1pPr>
            <a:lvl2pPr marL="914400" indent="-457200">
              <a:lnSpc>
                <a:spcPct val="125000"/>
              </a:lnSpc>
              <a:spcBef>
                <a:spcPts val="600"/>
              </a:spcBef>
              <a:buClr>
                <a:schemeClr val="tx2"/>
              </a:buClr>
              <a:buFont typeface="+mj-lt"/>
              <a:buAutoNum type="alphaLcPeriod"/>
              <a:defRPr sz="2400"/>
            </a:lvl2pPr>
            <a:lvl3pPr marL="1371600" indent="-457200">
              <a:lnSpc>
                <a:spcPct val="125000"/>
              </a:lnSpc>
              <a:spcBef>
                <a:spcPts val="600"/>
              </a:spcBef>
              <a:buClr>
                <a:schemeClr val="tx2"/>
              </a:buClr>
              <a:buFont typeface="+mj-lt"/>
              <a:buAutoNum type="romanLcPeriod"/>
              <a:defRPr sz="2400"/>
            </a:lvl3pPr>
            <a:lvl4pPr marL="1828800" indent="-457200">
              <a:lnSpc>
                <a:spcPct val="125000"/>
              </a:lnSpc>
              <a:spcBef>
                <a:spcPts val="600"/>
              </a:spcBef>
              <a:buClr>
                <a:schemeClr val="tx2"/>
              </a:buClr>
              <a:buSzPct val="100000"/>
              <a:buFont typeface="+mj-lt"/>
              <a:buAutoNum type="arabicParenR"/>
              <a:defRPr sz="2400"/>
            </a:lvl4pPr>
            <a:lvl5pPr marL="2286000" indent="-457200">
              <a:lnSpc>
                <a:spcPct val="125000"/>
              </a:lnSpc>
              <a:spcBef>
                <a:spcPts val="600"/>
              </a:spcBef>
              <a:buClr>
                <a:schemeClr val="tx2"/>
              </a:buClr>
              <a:buFont typeface="+mj-lt"/>
              <a:buAutoNum type="alphaLcParenR"/>
              <a:defRPr sz="2400"/>
            </a:lvl5pPr>
          </a:lstStyle>
          <a:p>
            <a:pPr lvl="0"/>
            <a:r>
              <a:rPr lang="en-US"/>
              <a:t>Arabic numerals</a:t>
            </a:r>
          </a:p>
          <a:p>
            <a:pPr lvl="1"/>
            <a:r>
              <a:rPr lang="en-US"/>
              <a:t>Lowercase letters</a:t>
            </a:r>
          </a:p>
          <a:p>
            <a:pPr lvl="2"/>
            <a:r>
              <a:rPr lang="en-US"/>
              <a:t>Lowercase Roman numerals</a:t>
            </a:r>
          </a:p>
          <a:p>
            <a:pPr lvl="3"/>
            <a:r>
              <a:rPr lang="en-US"/>
              <a:t>Arabic numerals</a:t>
            </a:r>
          </a:p>
          <a:p>
            <a:pPr lvl="4"/>
            <a:r>
              <a:rPr lang="en-US"/>
              <a:t>Lowercase letters</a:t>
            </a:r>
          </a:p>
        </p:txBody>
      </p:sp>
      <p:sp>
        <p:nvSpPr>
          <p:cNvPr id="6" name="Note Placeholder 3">
            <a:extLst>
              <a:ext uri="{FF2B5EF4-FFF2-40B4-BE49-F238E27FC236}">
                <a16:creationId xmlns:a16="http://schemas.microsoft.com/office/drawing/2014/main" id="{6FD3B461-E755-4B5F-91E5-CA559BC8556A}"/>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A9D545EE-5F80-4DE0-9C83-A4B9A1B64A57}"/>
              </a:ext>
            </a:extLst>
          </p:cNvPr>
          <p:cNvSpPr>
            <a:spLocks noGrp="1"/>
          </p:cNvSpPr>
          <p:nvPr>
            <p:ph type="sldNum" sz="quarter" idx="18"/>
          </p:nvPr>
        </p:nvSpPr>
        <p:spPr/>
        <p:txBody>
          <a:bodyPr/>
          <a:lstStyle/>
          <a:p>
            <a:fld id="{CDFF1867-F106-4D65-A5C4-D95644196D8E}" type="slidenum">
              <a:rPr lang="en-US" smtClean="0"/>
              <a:t>‹#›</a:t>
            </a:fld>
            <a:endParaRPr lang="en-US"/>
          </a:p>
        </p:txBody>
      </p:sp>
    </p:spTree>
    <p:extLst>
      <p:ext uri="{BB962C8B-B14F-4D97-AF65-F5344CB8AC3E}">
        <p14:creationId xmlns:p14="http://schemas.microsoft.com/office/powerpoint/2010/main" val="2381868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Ordered List L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11338560" cy="996696"/>
          </a:xfrm>
        </p:spPr>
        <p:txBody>
          <a:bodyPr/>
          <a:lstStyle>
            <a:lvl1pPr>
              <a:defRPr/>
            </a:lvl1pPr>
          </a:lstStyle>
          <a:p>
            <a:r>
              <a:rPr lang="en-US"/>
              <a:t>Left and Right Ordered Lists Layout</a:t>
            </a:r>
          </a:p>
        </p:txBody>
      </p:sp>
      <p:sp>
        <p:nvSpPr>
          <p:cNvPr id="14" name="Left Content"/>
          <p:cNvSpPr>
            <a:spLocks noGrp="1"/>
          </p:cNvSpPr>
          <p:nvPr>
            <p:ph sz="quarter" idx="18" hasCustomPrompt="1"/>
          </p:nvPr>
        </p:nvSpPr>
        <p:spPr>
          <a:xfrm>
            <a:off x="457200"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307592"/>
            <a:ext cx="5568696" cy="4498848"/>
          </a:xfrm>
        </p:spPr>
        <p:txBody>
          <a:bodyPr>
            <a:normAutofit/>
          </a:bodyPr>
          <a:lstStyle>
            <a:lvl1pPr marL="457200" indent="-457200">
              <a:lnSpc>
                <a:spcPct val="125000"/>
              </a:lnSpc>
              <a:spcBef>
                <a:spcPts val="600"/>
              </a:spcBef>
              <a:buClr>
                <a:schemeClr val="tx1"/>
              </a:buClr>
              <a:buFont typeface="+mj-lt"/>
              <a:buAutoNum type="arabicPeriod"/>
              <a:defRPr sz="2400"/>
            </a:lvl1pPr>
            <a:lvl2pPr marL="914400" indent="-457200">
              <a:lnSpc>
                <a:spcPct val="125000"/>
              </a:lnSpc>
              <a:spcBef>
                <a:spcPts val="600"/>
              </a:spcBef>
              <a:buClr>
                <a:schemeClr val="tx1"/>
              </a:buClr>
              <a:buFont typeface="+mj-lt"/>
              <a:buAutoNum type="alphaLcPeriod"/>
              <a:defRPr sz="2400"/>
            </a:lvl2pPr>
            <a:lvl3pPr marL="1371600" indent="-457200">
              <a:lnSpc>
                <a:spcPct val="125000"/>
              </a:lnSpc>
              <a:spcBef>
                <a:spcPts val="600"/>
              </a:spcBef>
              <a:buClr>
                <a:schemeClr val="tx1"/>
              </a:buClr>
              <a:buFont typeface="+mj-lt"/>
              <a:buAutoNum type="romanLcPeriod"/>
              <a:defRPr sz="2400"/>
            </a:lvl3pPr>
            <a:lvl4pPr marL="1828800" indent="-457200">
              <a:lnSpc>
                <a:spcPct val="125000"/>
              </a:lnSpc>
              <a:spcBef>
                <a:spcPts val="600"/>
              </a:spcBef>
              <a:buClr>
                <a:schemeClr val="tx1"/>
              </a:buClr>
              <a:buSzPct val="100000"/>
              <a:buFont typeface="+mj-lt"/>
              <a:buAutoNum type="arabicParenR"/>
              <a:defRPr sz="2400"/>
            </a:lvl4pPr>
            <a:lvl5pPr marL="2286000" indent="-457200">
              <a:lnSpc>
                <a:spcPct val="125000"/>
              </a:lnSpc>
              <a:spcBef>
                <a:spcPts val="600"/>
              </a:spcBef>
              <a:buClr>
                <a:schemeClr val="tx1"/>
              </a:buClr>
              <a:buFont typeface="+mj-lt"/>
              <a:buAutoNum type="alphaLcParenR"/>
              <a:defRPr sz="2400"/>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7" name="Note Placeholder 3">
            <a:extLst>
              <a:ext uri="{FF2B5EF4-FFF2-40B4-BE49-F238E27FC236}">
                <a16:creationId xmlns:a16="http://schemas.microsoft.com/office/drawing/2014/main" id="{7B81A216-2AB7-43BC-AAF2-5F5E16A2268B}"/>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935DD03-81E6-474F-A8D2-D51996B77A20}"/>
              </a:ext>
            </a:extLst>
          </p:cNvPr>
          <p:cNvSpPr>
            <a:spLocks noGrp="1"/>
          </p:cNvSpPr>
          <p:nvPr>
            <p:ph type="sldNum" sz="quarter" idx="20"/>
          </p:nvPr>
        </p:nvSpPr>
        <p:spPr/>
        <p:txBody>
          <a:bodyPr/>
          <a:lstStyle/>
          <a:p>
            <a:fld id="{F311DBE9-564F-4560-ADB2-8FFDAD291127}" type="slidenum">
              <a:rPr lang="en-US" smtClean="0"/>
              <a:t>‹#›</a:t>
            </a:fld>
            <a:endParaRPr lang="en-US"/>
          </a:p>
        </p:txBody>
      </p:sp>
    </p:spTree>
    <p:extLst>
      <p:ext uri="{BB962C8B-B14F-4D97-AF65-F5344CB8AC3E}">
        <p14:creationId xmlns:p14="http://schemas.microsoft.com/office/powerpoint/2010/main" val="15630837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Righ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A8C6-8D25-4FCF-9F38-DA52D70390BE}"/>
              </a:ext>
            </a:extLst>
          </p:cNvPr>
          <p:cNvSpPr>
            <a:spLocks noGrp="1"/>
          </p:cNvSpPr>
          <p:nvPr>
            <p:ph type="title" hasCustomPrompt="1"/>
          </p:nvPr>
        </p:nvSpPr>
        <p:spPr>
          <a:xfrm>
            <a:off x="458724" y="0"/>
            <a:ext cx="5641848" cy="1051560"/>
          </a:xfrm>
        </p:spPr>
        <p:txBody>
          <a:bodyPr/>
          <a:lstStyle>
            <a:lvl1pPr>
              <a:defRPr/>
            </a:lvl1pPr>
          </a:lstStyle>
          <a:p>
            <a:r>
              <a:rPr lang="en-US"/>
              <a:t>Photo Right</a:t>
            </a:r>
          </a:p>
        </p:txBody>
      </p:sp>
      <p:sp>
        <p:nvSpPr>
          <p:cNvPr id="11" name="Text Placeholder 5">
            <a:extLst>
              <a:ext uri="{FF2B5EF4-FFF2-40B4-BE49-F238E27FC236}">
                <a16:creationId xmlns:a16="http://schemas.microsoft.com/office/drawing/2014/main" id="{FBD932AE-F0B7-475F-8125-126216F0B44A}"/>
              </a:ext>
            </a:extLst>
          </p:cNvPr>
          <p:cNvSpPr>
            <a:spLocks noGrp="1"/>
          </p:cNvSpPr>
          <p:nvPr>
            <p:ph type="body" sz="quarter" idx="20" hasCustomPrompt="1"/>
          </p:nvPr>
        </p:nvSpPr>
        <p:spPr>
          <a:xfrm>
            <a:off x="457200"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12" name="Picture Placeholder 11">
            <a:extLst>
              <a:ext uri="{FF2B5EF4-FFF2-40B4-BE49-F238E27FC236}">
                <a16:creationId xmlns:a16="http://schemas.microsoft.com/office/drawing/2014/main" id="{968B73D7-AD06-4846-8FA8-D632994E7B6F}"/>
              </a:ext>
            </a:extLst>
          </p:cNvPr>
          <p:cNvSpPr>
            <a:spLocks noGrp="1"/>
          </p:cNvSpPr>
          <p:nvPr>
            <p:ph type="pic" sz="quarter" idx="15"/>
          </p:nvPr>
        </p:nvSpPr>
        <p:spPr>
          <a:xfrm>
            <a:off x="6493933" y="0"/>
            <a:ext cx="5698067" cy="5943600"/>
          </a:xfrm>
          <a:solidFill>
            <a:schemeClr val="bg2">
              <a:lumMod val="90000"/>
            </a:schemeClr>
          </a:solidFill>
        </p:spPr>
        <p:txBody>
          <a:bodyPr anchor="ctr" anchorCtr="0"/>
          <a:lstStyle>
            <a:lvl1pPr marL="0" indent="0" algn="ctr">
              <a:buNone/>
              <a:defRPr/>
            </a:lvl1pPr>
          </a:lstStyle>
          <a:p>
            <a:r>
              <a:rPr lang="en-US"/>
              <a:t>Click icon to add picture</a:t>
            </a:r>
          </a:p>
        </p:txBody>
      </p:sp>
      <p:sp>
        <p:nvSpPr>
          <p:cNvPr id="10" name="Content Placeholder 9">
            <a:extLst>
              <a:ext uri="{FF2B5EF4-FFF2-40B4-BE49-F238E27FC236}">
                <a16:creationId xmlns:a16="http://schemas.microsoft.com/office/drawing/2014/main" id="{1A93F841-614D-48D2-9AE1-7CAB467DC410}"/>
              </a:ext>
            </a:extLst>
          </p:cNvPr>
          <p:cNvSpPr>
            <a:spLocks noGrp="1"/>
          </p:cNvSpPr>
          <p:nvPr>
            <p:ph sz="quarter" idx="19"/>
          </p:nvPr>
        </p:nvSpPr>
        <p:spPr>
          <a:xfrm>
            <a:off x="457200" y="1303020"/>
            <a:ext cx="5638800" cy="4228597"/>
          </a:xfrm>
        </p:spPr>
        <p:txBody>
          <a:bodyPr>
            <a:normAutofit/>
          </a:bodyPr>
          <a:lstStyle>
            <a:lvl1pPr>
              <a:defRPr sz="2400"/>
            </a:lvl1pPr>
            <a:lvl2pPr>
              <a:defRPr sz="20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457201" y="5531618"/>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274BF484-A97B-4437-A358-9CD37622240B}"/>
              </a:ext>
            </a:extLst>
          </p:cNvPr>
          <p:cNvSpPr>
            <a:spLocks noGrp="1"/>
          </p:cNvSpPr>
          <p:nvPr>
            <p:ph type="sldNum" sz="quarter" idx="21"/>
          </p:nvPr>
        </p:nvSpPr>
        <p:spPr/>
        <p:txBody>
          <a:bodyPr/>
          <a:lstStyle/>
          <a:p>
            <a:fld id="{618FD11C-C5C3-476C-BD2F-0CC0792EE78B}" type="slidenum">
              <a:rPr lang="en-US" smtClean="0"/>
              <a:t>‹#›</a:t>
            </a:fld>
            <a:endParaRPr lang="en-US"/>
          </a:p>
        </p:txBody>
      </p:sp>
      <p:sp>
        <p:nvSpPr>
          <p:cNvPr id="9" name="Rectangle 8">
            <a:extLst>
              <a:ext uri="{FF2B5EF4-FFF2-40B4-BE49-F238E27FC236}">
                <a16:creationId xmlns:a16="http://schemas.microsoft.com/office/drawing/2014/main" id="{3F1F8E4D-57D6-4549-928D-D304486F6C02}"/>
              </a:ext>
            </a:extLst>
          </p:cNvPr>
          <p:cNvSpPr/>
          <p:nvPr userDrawn="1"/>
        </p:nvSpPr>
        <p:spPr>
          <a:xfrm>
            <a:off x="0" y="5952730"/>
            <a:ext cx="12188952" cy="487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992072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Left Ligh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174E58E-D641-4FEE-B488-4DF3A88FA3A6}"/>
              </a:ext>
            </a:extLst>
          </p:cNvPr>
          <p:cNvGrpSpPr/>
          <p:nvPr userDrawn="1"/>
        </p:nvGrpSpPr>
        <p:grpSpPr>
          <a:xfrm>
            <a:off x="0" y="-1"/>
            <a:ext cx="12188952" cy="6001490"/>
            <a:chOff x="0" y="-1"/>
            <a:chExt cx="12188952" cy="6268721"/>
          </a:xfrm>
        </p:grpSpPr>
        <p:sp>
          <p:nvSpPr>
            <p:cNvPr id="10" name="Rectangle 9">
              <a:extLst>
                <a:ext uri="{FF2B5EF4-FFF2-40B4-BE49-F238E27FC236}">
                  <a16:creationId xmlns:a16="http://schemas.microsoft.com/office/drawing/2014/main" id="{61AB8A63-25A9-4DEB-8C89-246724B8E051}"/>
                </a:ext>
              </a:extLst>
            </p:cNvPr>
            <p:cNvSpPr/>
            <p:nvPr userDrawn="1"/>
          </p:nvSpPr>
          <p:spPr>
            <a:xfrm>
              <a:off x="0" y="-1"/>
              <a:ext cx="12188952" cy="6263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sp>
          <p:nvSpPr>
            <p:cNvPr id="13" name="Rectangle 12">
              <a:extLst>
                <a:ext uri="{FF2B5EF4-FFF2-40B4-BE49-F238E27FC236}">
                  <a16:creationId xmlns:a16="http://schemas.microsoft.com/office/drawing/2014/main" id="{E8E07EC1-306B-4081-9004-8C362F4F37E5}"/>
                </a:ext>
              </a:extLst>
            </p:cNvPr>
            <p:cNvSpPr/>
            <p:nvPr userDrawn="1"/>
          </p:nvSpPr>
          <p:spPr>
            <a:xfrm>
              <a:off x="0" y="6217920"/>
              <a:ext cx="12188952" cy="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2400"/>
            </a:p>
          </p:txBody>
        </p:sp>
      </p:grpSp>
      <p:sp>
        <p:nvSpPr>
          <p:cNvPr id="3" name="Picture Placeholder 11">
            <a:extLst>
              <a:ext uri="{FF2B5EF4-FFF2-40B4-BE49-F238E27FC236}">
                <a16:creationId xmlns:a16="http://schemas.microsoft.com/office/drawing/2014/main" id="{8B96777F-F8C8-BFE0-BE4B-2C990A5BED67}"/>
              </a:ext>
            </a:extLst>
          </p:cNvPr>
          <p:cNvSpPr>
            <a:spLocks noGrp="1"/>
          </p:cNvSpPr>
          <p:nvPr>
            <p:ph type="pic" sz="quarter" idx="15"/>
          </p:nvPr>
        </p:nvSpPr>
        <p:spPr>
          <a:xfrm>
            <a:off x="0" y="-1"/>
            <a:ext cx="5698067" cy="5943599"/>
          </a:xfrm>
          <a:solidFill>
            <a:schemeClr val="bg2">
              <a:lumMod val="90000"/>
            </a:schemeClr>
          </a:solidFill>
        </p:spPr>
        <p:txBody>
          <a:bodyPr anchor="ctr" anchorCtr="0"/>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0BD64140-19F4-440B-9AB3-0D3B539E3611}"/>
              </a:ext>
            </a:extLst>
          </p:cNvPr>
          <p:cNvSpPr>
            <a:spLocks noGrp="1"/>
          </p:cNvSpPr>
          <p:nvPr>
            <p:ph type="title" hasCustomPrompt="1"/>
          </p:nvPr>
        </p:nvSpPr>
        <p:spPr>
          <a:xfrm>
            <a:off x="6094474" y="0"/>
            <a:ext cx="5638801" cy="1051560"/>
          </a:xfrm>
        </p:spPr>
        <p:txBody>
          <a:bodyPr/>
          <a:lstStyle>
            <a:lvl1pPr>
              <a:defRPr/>
            </a:lvl1pPr>
          </a:lstStyle>
          <a:p>
            <a:r>
              <a:rPr lang="en-US"/>
              <a:t>Photo Left</a:t>
            </a:r>
          </a:p>
        </p:txBody>
      </p:sp>
      <p:sp>
        <p:nvSpPr>
          <p:cNvPr id="14" name="Text Placeholder 5">
            <a:extLst>
              <a:ext uri="{FF2B5EF4-FFF2-40B4-BE49-F238E27FC236}">
                <a16:creationId xmlns:a16="http://schemas.microsoft.com/office/drawing/2014/main" id="{D259412F-2C83-4708-B126-26E6C161D345}"/>
              </a:ext>
            </a:extLst>
          </p:cNvPr>
          <p:cNvSpPr>
            <a:spLocks noGrp="1"/>
          </p:cNvSpPr>
          <p:nvPr>
            <p:ph type="body" sz="quarter" idx="20" hasCustomPrompt="1"/>
          </p:nvPr>
        </p:nvSpPr>
        <p:spPr>
          <a:xfrm>
            <a:off x="6094474" y="1176375"/>
            <a:ext cx="1595438" cy="52388"/>
          </a:xfrm>
          <a:solidFill>
            <a:schemeClr val="accent2"/>
          </a:solidFill>
          <a:ln>
            <a:noFill/>
          </a:ln>
        </p:spPr>
        <p:txBody>
          <a:bodyPr>
            <a:noAutofit/>
          </a:bodyPr>
          <a:lstStyle>
            <a:lvl1pPr marL="0" indent="0">
              <a:buFont typeface="Arial" panose="020B0604020202020204" pitchFamily="34" charset="0"/>
              <a:buNone/>
              <a:defRPr lang="en-US" sz="100" dirty="0"/>
            </a:lvl1pPr>
            <a:lvl2pPr marL="320040" indent="0">
              <a:buNone/>
              <a:defRPr sz="100"/>
            </a:lvl2pPr>
            <a:lvl3pPr marL="640080" indent="0">
              <a:buNone/>
              <a:defRPr sz="100"/>
            </a:lvl3pPr>
            <a:lvl4pPr marL="960120" indent="0">
              <a:buNone/>
              <a:defRPr sz="100"/>
            </a:lvl4pPr>
            <a:lvl5pPr marL="1280160" indent="0">
              <a:buNone/>
              <a:defRPr sz="100"/>
            </a:lvl5pPr>
          </a:lstStyle>
          <a:p>
            <a:pPr lvl="0"/>
            <a:r>
              <a:rPr lang="en-US"/>
              <a:t> </a:t>
            </a:r>
          </a:p>
        </p:txBody>
      </p:sp>
      <p:sp>
        <p:nvSpPr>
          <p:cNvPr id="6" name="Content Placeholder 5">
            <a:extLst>
              <a:ext uri="{FF2B5EF4-FFF2-40B4-BE49-F238E27FC236}">
                <a16:creationId xmlns:a16="http://schemas.microsoft.com/office/drawing/2014/main" id="{EA41D7EB-2C64-402E-9D78-831AB280A0F6}"/>
              </a:ext>
            </a:extLst>
          </p:cNvPr>
          <p:cNvSpPr>
            <a:spLocks noGrp="1"/>
          </p:cNvSpPr>
          <p:nvPr>
            <p:ph sz="quarter" idx="19"/>
          </p:nvPr>
        </p:nvSpPr>
        <p:spPr>
          <a:xfrm>
            <a:off x="6094413" y="1307592"/>
            <a:ext cx="5638800" cy="4218945"/>
          </a:xfrm>
        </p:spPr>
        <p:txBody>
          <a:bodyPr>
            <a:normAutofit/>
          </a:bodyPr>
          <a:lstStyle>
            <a:lvl1pPr>
              <a:defRPr sz="2400"/>
            </a:lvl1pPr>
            <a:lvl2pPr>
              <a:defRPr sz="20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629F239-E453-144F-9922-A57A5A1AF5E1}"/>
              </a:ext>
            </a:extLst>
          </p:cNvPr>
          <p:cNvSpPr>
            <a:spLocks noGrp="1"/>
          </p:cNvSpPr>
          <p:nvPr>
            <p:ph type="body" sz="quarter" idx="14" hasCustomPrompt="1"/>
          </p:nvPr>
        </p:nvSpPr>
        <p:spPr>
          <a:xfrm>
            <a:off x="6096001" y="5531618"/>
            <a:ext cx="5638799" cy="365125"/>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9" name="Slide Number Placeholder 18">
            <a:extLst>
              <a:ext uri="{FF2B5EF4-FFF2-40B4-BE49-F238E27FC236}">
                <a16:creationId xmlns:a16="http://schemas.microsoft.com/office/drawing/2014/main" id="{8C1E3956-9D1A-4C46-8AF4-AEE9350BEC5C}"/>
              </a:ext>
            </a:extLst>
          </p:cNvPr>
          <p:cNvSpPr>
            <a:spLocks noGrp="1"/>
          </p:cNvSpPr>
          <p:nvPr>
            <p:ph type="sldNum" sz="quarter" idx="21"/>
          </p:nvPr>
        </p:nvSpPr>
        <p:spPr/>
        <p:txBody>
          <a:bodyPr/>
          <a:lstStyle/>
          <a:p>
            <a:fld id="{D786BE1F-F4EC-49E0-B4E3-B8C32FFEE57C}" type="slidenum">
              <a:rPr lang="en-US" smtClean="0"/>
              <a:t>‹#›</a:t>
            </a:fld>
            <a:endParaRPr lang="en-US"/>
          </a:p>
        </p:txBody>
      </p:sp>
    </p:spTree>
    <p:extLst>
      <p:ext uri="{BB962C8B-B14F-4D97-AF65-F5344CB8AC3E}">
        <p14:creationId xmlns:p14="http://schemas.microsoft.com/office/powerpoint/2010/main" val="319710068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Only Layout-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1F15-714C-4CB6-A4CF-50C710353859}"/>
              </a:ext>
            </a:extLst>
          </p:cNvPr>
          <p:cNvSpPr>
            <a:spLocks noGrp="1"/>
          </p:cNvSpPr>
          <p:nvPr userDrawn="1">
            <p:ph type="title" hasCustomPrompt="1"/>
          </p:nvPr>
        </p:nvSpPr>
        <p:spPr>
          <a:xfrm>
            <a:off x="458724" y="0"/>
            <a:ext cx="11274552" cy="498598"/>
          </a:xfrm>
        </p:spPr>
        <p:txBody>
          <a:bodyPr>
            <a:noAutofit/>
          </a:bodyPr>
          <a:lstStyle>
            <a:lvl1pPr>
              <a:defRPr sz="3600"/>
            </a:lvl1pPr>
          </a:lstStyle>
          <a:p>
            <a:r>
              <a:rPr lang="en-US"/>
              <a:t>Title Only</a:t>
            </a:r>
          </a:p>
        </p:txBody>
      </p:sp>
      <p:sp>
        <p:nvSpPr>
          <p:cNvPr id="8" name="AIR.org">
            <a:extLst>
              <a:ext uri="{FF2B5EF4-FFF2-40B4-BE49-F238E27FC236}">
                <a16:creationId xmlns:a16="http://schemas.microsoft.com/office/drawing/2014/main" id="{B5C98A1F-2579-C9C9-9C78-001BC8D88BDA}"/>
              </a:ext>
            </a:extLst>
          </p:cNvPr>
          <p:cNvSpPr txBox="1"/>
          <p:nvPr userDrawn="1"/>
        </p:nvSpPr>
        <p:spPr>
          <a:xfrm>
            <a:off x="695959" y="6495097"/>
            <a:ext cx="1507144"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 MTSS4SUCCESS.ORG</a:t>
            </a:r>
          </a:p>
        </p:txBody>
      </p:sp>
      <p:sp>
        <p:nvSpPr>
          <p:cNvPr id="9" name="Slide Number Placeholder 6">
            <a:extLst>
              <a:ext uri="{FF2B5EF4-FFF2-40B4-BE49-F238E27FC236}">
                <a16:creationId xmlns:a16="http://schemas.microsoft.com/office/drawing/2014/main" id="{2F7B487F-34F3-79A7-88D8-2D6124FBAF34}"/>
              </a:ext>
            </a:extLst>
          </p:cNvPr>
          <p:cNvSpPr txBox="1">
            <a:spLocks/>
          </p:cNvSpPr>
          <p:nvPr userDrawn="1"/>
        </p:nvSpPr>
        <p:spPr>
          <a:xfrm>
            <a:off x="365763" y="6483561"/>
            <a:ext cx="243015" cy="246221"/>
          </a:xfrm>
          <a:prstGeom prst="rect">
            <a:avLst/>
          </a:prstGeom>
        </p:spPr>
        <p:txBody>
          <a:bodyPr vert="horz" wrap="none" lIns="0" tIns="45720" rIns="0" bIns="45720" rtlCol="0" anchor="ctr">
            <a:noAutofit/>
          </a:bodyP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a:t>
            </a:fld>
            <a:endParaRPr lang="en-US"/>
          </a:p>
        </p:txBody>
      </p:sp>
    </p:spTree>
    <p:extLst>
      <p:ext uri="{BB962C8B-B14F-4D97-AF65-F5344CB8AC3E}">
        <p14:creationId xmlns:p14="http://schemas.microsoft.com/office/powerpoint/2010/main" val="12324191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nk2">
    <p:spTree>
      <p:nvGrpSpPr>
        <p:cNvPr id="1" name=""/>
        <p:cNvGrpSpPr/>
        <p:nvPr/>
      </p:nvGrpSpPr>
      <p:grpSpPr>
        <a:xfrm>
          <a:off x="0" y="0"/>
          <a:ext cx="0" cy="0"/>
          <a:chOff x="0" y="0"/>
          <a:chExt cx="0" cy="0"/>
        </a:xfrm>
      </p:grpSpPr>
      <p:sp>
        <p:nvSpPr>
          <p:cNvPr id="8" name="AIR.org">
            <a:extLst>
              <a:ext uri="{FF2B5EF4-FFF2-40B4-BE49-F238E27FC236}">
                <a16:creationId xmlns:a16="http://schemas.microsoft.com/office/drawing/2014/main" id="{00E15D28-8E75-5963-B3F7-41F3DF6FDEFC}"/>
              </a:ext>
            </a:extLst>
          </p:cNvPr>
          <p:cNvSpPr txBox="1"/>
          <p:nvPr userDrawn="1"/>
        </p:nvSpPr>
        <p:spPr>
          <a:xfrm>
            <a:off x="695959" y="6495097"/>
            <a:ext cx="1507144"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 MTSS4SUCCESS.ORG</a:t>
            </a:r>
          </a:p>
        </p:txBody>
      </p:sp>
      <p:sp>
        <p:nvSpPr>
          <p:cNvPr id="9" name="Slide Number Placeholder 6">
            <a:extLst>
              <a:ext uri="{FF2B5EF4-FFF2-40B4-BE49-F238E27FC236}">
                <a16:creationId xmlns:a16="http://schemas.microsoft.com/office/drawing/2014/main" id="{F2DE08C2-C333-8895-AB6C-4C60B0510AB2}"/>
              </a:ext>
            </a:extLst>
          </p:cNvPr>
          <p:cNvSpPr txBox="1">
            <a:spLocks/>
          </p:cNvSpPr>
          <p:nvPr userDrawn="1"/>
        </p:nvSpPr>
        <p:spPr>
          <a:xfrm>
            <a:off x="365763" y="6483561"/>
            <a:ext cx="243015" cy="246221"/>
          </a:xfrm>
          <a:prstGeom prst="rect">
            <a:avLst/>
          </a:prstGeom>
        </p:spPr>
        <p:txBody>
          <a:bodyPr vert="horz" wrap="none" lIns="0" tIns="45720" rIns="0" bIns="45720" rtlCol="0" anchor="ctr">
            <a:noAutofit/>
          </a:bodyPr>
          <a:lstStyle>
            <a:defPPr>
              <a:defRPr lang="en-US"/>
            </a:defPPr>
            <a:lvl1pPr marL="0" algn="r" defTabSz="914400" rtl="0" eaLnBrk="1" latinLnBrk="0" hangingPunct="1">
              <a:defRPr sz="10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E1341B0-7904-4148-9082-6535FE1E4D20}" type="slidenum">
              <a:rPr lang="en-US" smtClean="0"/>
              <a:pPr/>
              <a:t>‹#›</a:t>
            </a:fld>
            <a:endParaRPr lang="en-US"/>
          </a:p>
        </p:txBody>
      </p:sp>
    </p:spTree>
    <p:extLst>
      <p:ext uri="{BB962C8B-B14F-4D97-AF65-F5344CB8AC3E}">
        <p14:creationId xmlns:p14="http://schemas.microsoft.com/office/powerpoint/2010/main" val="8389361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Full-bleed photo Light">
    <p:bg>
      <p:bgPr>
        <a:solidFill>
          <a:srgbClr val="FFFFFF"/>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C9EF1FB-B691-3222-2DF0-D456ACBBA0F2}"/>
              </a:ext>
            </a:extLst>
          </p:cNvPr>
          <p:cNvGrpSpPr/>
          <p:nvPr userDrawn="1"/>
        </p:nvGrpSpPr>
        <p:grpSpPr>
          <a:xfrm>
            <a:off x="0" y="0"/>
            <a:ext cx="12192000" cy="6858000"/>
            <a:chOff x="0" y="1"/>
            <a:chExt cx="12192000" cy="6858000"/>
          </a:xfrm>
        </p:grpSpPr>
        <p:sp>
          <p:nvSpPr>
            <p:cNvPr id="5" name="Rectangle 4">
              <a:extLst>
                <a:ext uri="{FF2B5EF4-FFF2-40B4-BE49-F238E27FC236}">
                  <a16:creationId xmlns:a16="http://schemas.microsoft.com/office/drawing/2014/main" id="{64266CDF-101F-E240-BB33-A3F6062B0C55}"/>
                </a:ext>
              </a:extLst>
            </p:cNvPr>
            <p:cNvSpPr/>
            <p:nvPr/>
          </p:nvSpPr>
          <p:spPr>
            <a:xfrm>
              <a:off x="0" y="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a:extLst>
                <a:ext uri="{FF2B5EF4-FFF2-40B4-BE49-F238E27FC236}">
                  <a16:creationId xmlns:a16="http://schemas.microsoft.com/office/drawing/2014/main" id="{FAAA0519-5BFD-04B5-1F74-B49DED1A82B0}"/>
                </a:ext>
              </a:extLst>
            </p:cNvPr>
            <p:cNvPicPr>
              <a:picLocks noChangeAspect="1"/>
            </p:cNvPicPr>
            <p:nvPr/>
          </p:nvPicPr>
          <p:blipFill rotWithShape="1">
            <a:blip r:embed="rId2">
              <a:clrChange>
                <a:clrFrom>
                  <a:srgbClr val="FFFFFF"/>
                </a:clrFrom>
                <a:clrTo>
                  <a:srgbClr val="FFFFFF">
                    <a:alpha val="0"/>
                  </a:srgbClr>
                </a:clrTo>
              </a:clrChange>
              <a:alphaModFix/>
            </a:blip>
            <a:srcRect l="60323" r="12490" b="15492"/>
            <a:stretch/>
          </p:blipFill>
          <p:spPr>
            <a:xfrm rot="5400000">
              <a:off x="7825948" y="2491949"/>
              <a:ext cx="2616200" cy="6115904"/>
            </a:xfrm>
            <a:prstGeom prst="rect">
              <a:avLst/>
            </a:prstGeom>
          </p:spPr>
        </p:pic>
        <p:sp>
          <p:nvSpPr>
            <p:cNvPr id="7" name="AIR.org">
              <a:extLst>
                <a:ext uri="{FF2B5EF4-FFF2-40B4-BE49-F238E27FC236}">
                  <a16:creationId xmlns:a16="http://schemas.microsoft.com/office/drawing/2014/main" id="{EED030CF-4F61-BD5B-D94A-CE6F43E4AD1A}"/>
                </a:ext>
              </a:extLst>
            </p:cNvPr>
            <p:cNvSpPr txBox="1"/>
            <p:nvPr/>
          </p:nvSpPr>
          <p:spPr>
            <a:xfrm>
              <a:off x="787399" y="6434138"/>
              <a:ext cx="5194051"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 CENTER ON MULTI-TIERED SYSTEM OF SUPPORTS | MTSS4SUCCESS.ORG</a:t>
              </a:r>
            </a:p>
          </p:txBody>
        </p:sp>
        <p:pic>
          <p:nvPicPr>
            <p:cNvPr id="9" name="Picture 8">
              <a:extLst>
                <a:ext uri="{FF2B5EF4-FFF2-40B4-BE49-F238E27FC236}">
                  <a16:creationId xmlns:a16="http://schemas.microsoft.com/office/drawing/2014/main" id="{48A1F2A7-BA7D-26AE-0E9D-3C73514396D7}"/>
                </a:ext>
              </a:extLst>
            </p:cNvPr>
            <p:cNvPicPr>
              <a:picLocks noChangeAspect="1"/>
            </p:cNvPicPr>
            <p:nvPr/>
          </p:nvPicPr>
          <p:blipFill rotWithShape="1">
            <a:blip r:embed="rId3"/>
            <a:srcRect r="23380"/>
            <a:stretch/>
          </p:blipFill>
          <p:spPr>
            <a:xfrm>
              <a:off x="8458199" y="6215057"/>
              <a:ext cx="3360189" cy="453765"/>
            </a:xfrm>
            <a:prstGeom prst="rect">
              <a:avLst/>
            </a:prstGeom>
          </p:spPr>
        </p:pic>
      </p:grpSp>
      <p:sp>
        <p:nvSpPr>
          <p:cNvPr id="2" name="Title 1"/>
          <p:cNvSpPr>
            <a:spLocks noGrp="1"/>
          </p:cNvSpPr>
          <p:nvPr>
            <p:ph type="title" hasCustomPrompt="1"/>
          </p:nvPr>
        </p:nvSpPr>
        <p:spPr>
          <a:xfrm>
            <a:off x="0" y="-1208580"/>
            <a:ext cx="11338560" cy="1107996"/>
          </a:xfr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a:ln>
                  <a:noFill/>
                </a:ln>
                <a:solidFill>
                  <a:srgbClr val="595959"/>
                </a:solidFill>
                <a:effectLst/>
                <a:uLnTx/>
                <a:uFillTx/>
                <a:latin typeface="+mj-lt"/>
                <a:cs typeface="Calibri"/>
              </a:rPr>
              <a:t>Slide Title Placeholder. </a:t>
            </a:r>
            <a:br>
              <a:rPr kumimoji="0" lang="en-US" sz="2400" b="0" i="0" u="none" strike="noStrike" kern="1200" cap="none" spc="0" normalizeH="0" baseline="0" noProof="0">
                <a:ln>
                  <a:noFill/>
                </a:ln>
                <a:solidFill>
                  <a:srgbClr val="595959"/>
                </a:solidFill>
                <a:effectLst/>
                <a:uLnTx/>
                <a:uFillTx/>
                <a:latin typeface="+mj-lt"/>
                <a:cs typeface="Calibri"/>
              </a:rPr>
            </a:br>
            <a:r>
              <a:rPr kumimoji="0" lang="en-US" sz="2400" b="0" i="0" u="none" strike="noStrike" kern="1200" cap="none" spc="0" normalizeH="0" baseline="0" noProof="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a:p>
        </p:txBody>
      </p:sp>
      <p:sp>
        <p:nvSpPr>
          <p:cNvPr id="3" name="Picture Placeholder 2"/>
          <p:cNvSpPr>
            <a:spLocks noGrp="1"/>
          </p:cNvSpPr>
          <p:nvPr>
            <p:ph type="pic" sz="quarter" idx="10" hasCustomPrompt="1"/>
          </p:nvPr>
        </p:nvSpPr>
        <p:spPr>
          <a:xfrm>
            <a:off x="0" y="0"/>
            <a:ext cx="12192000" cy="6858000"/>
          </a:xfrm>
        </p:spPr>
        <p:txBody>
          <a:bodyPr/>
          <a:lstStyle>
            <a:lvl1pPr marL="0" indent="0" algn="l">
              <a:buNone/>
              <a:defRPr/>
            </a:lvl1pPr>
          </a:lstStyle>
          <a:p>
            <a:r>
              <a:rPr lang="en-US"/>
              <a:t>Full-Bleed Photo layout. Click on the icon at the center of the slide to add a picture.</a:t>
            </a:r>
          </a:p>
        </p:txBody>
      </p:sp>
      <p:sp>
        <p:nvSpPr>
          <p:cNvPr id="8" name="Slide Number Placeholder 7">
            <a:extLst>
              <a:ext uri="{FF2B5EF4-FFF2-40B4-BE49-F238E27FC236}">
                <a16:creationId xmlns:a16="http://schemas.microsoft.com/office/drawing/2014/main" id="{5C25CE28-94B6-4D9B-B7CE-F548AEC46C23}"/>
              </a:ext>
            </a:extLst>
          </p:cNvPr>
          <p:cNvSpPr>
            <a:spLocks noGrp="1"/>
          </p:cNvSpPr>
          <p:nvPr>
            <p:ph type="sldNum" sz="quarter" idx="11"/>
          </p:nvPr>
        </p:nvSpPr>
        <p:spPr/>
        <p:txBody>
          <a:bodyPr/>
          <a:lstStyle/>
          <a:p>
            <a:fld id="{B88410FF-F948-4D58-9367-945F60C63BA4}" type="slidenum">
              <a:rPr lang="en-US" smtClean="0"/>
              <a:pPr/>
              <a:t>‹#›</a:t>
            </a:fld>
            <a:endParaRPr lang="en-US"/>
          </a:p>
        </p:txBody>
      </p:sp>
    </p:spTree>
    <p:extLst>
      <p:ext uri="{BB962C8B-B14F-4D97-AF65-F5344CB8AC3E}">
        <p14:creationId xmlns:p14="http://schemas.microsoft.com/office/powerpoint/2010/main" val="2703788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pening Title Slide. Alternative">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F243AE-4281-009A-17BD-5246C870A467}"/>
              </a:ext>
            </a:extLst>
          </p:cNvPr>
          <p:cNvPicPr>
            <a:picLocks noChangeAspect="1"/>
          </p:cNvPicPr>
          <p:nvPr userDrawn="1"/>
        </p:nvPicPr>
        <p:blipFill rotWithShape="1">
          <a:blip r:embed="rId2"/>
          <a:srcRect t="17142" r="14818"/>
          <a:stretch/>
        </p:blipFill>
        <p:spPr>
          <a:xfrm>
            <a:off x="5285804" y="0"/>
            <a:ext cx="6906196" cy="5728766"/>
          </a:xfrm>
          <a:prstGeom prst="rect">
            <a:avLst/>
          </a:prstGeom>
        </p:spPr>
      </p:pic>
      <p:sp>
        <p:nvSpPr>
          <p:cNvPr id="10" name="Rectangle 9">
            <a:extLst>
              <a:ext uri="{FF2B5EF4-FFF2-40B4-BE49-F238E27FC236}">
                <a16:creationId xmlns:a16="http://schemas.microsoft.com/office/drawing/2014/main" id="{1A0A52BE-215B-C514-648E-C9B8B5721A93}"/>
              </a:ext>
            </a:extLst>
          </p:cNvPr>
          <p:cNvSpPr/>
          <p:nvPr userDrawn="1"/>
        </p:nvSpPr>
        <p:spPr>
          <a:xfrm>
            <a:off x="0" y="5141498"/>
            <a:ext cx="12192000" cy="1078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BE103A7B-8838-0344-AFBC-927F05E302E6}"/>
              </a:ext>
            </a:extLst>
          </p:cNvPr>
          <p:cNvSpPr>
            <a:spLocks noGrp="1"/>
          </p:cNvSpPr>
          <p:nvPr>
            <p:ph type="ctrTitle" hasCustomPrompt="1"/>
          </p:nvPr>
        </p:nvSpPr>
        <p:spPr>
          <a:xfrm>
            <a:off x="457200" y="2133897"/>
            <a:ext cx="11139854" cy="751487"/>
          </a:xfrm>
        </p:spPr>
        <p:txBody>
          <a:bodyPr anchor="b">
            <a:normAutofit/>
          </a:bodyPr>
          <a:lstStyle>
            <a:lvl1pPr algn="l">
              <a:defRPr sz="4800" b="1">
                <a:solidFill>
                  <a:schemeClr val="accent1"/>
                </a:solidFill>
                <a:latin typeface="+mj-lt"/>
                <a:ea typeface="Tahoma" panose="020B0604030504040204" pitchFamily="34" charset="0"/>
                <a:cs typeface="Arial" panose="020B0604020202020204" pitchFamily="34" charset="0"/>
              </a:defRPr>
            </a:lvl1pPr>
          </a:lstStyle>
          <a:p>
            <a:r>
              <a:rPr lang="en-US"/>
              <a:t>Presentation Title</a:t>
            </a:r>
          </a:p>
        </p:txBody>
      </p:sp>
      <p:cxnSp>
        <p:nvCxnSpPr>
          <p:cNvPr id="15" name="Straight Connector 14">
            <a:extLst>
              <a:ext uri="{FF2B5EF4-FFF2-40B4-BE49-F238E27FC236}">
                <a16:creationId xmlns:a16="http://schemas.microsoft.com/office/drawing/2014/main" id="{EC6DD846-B96B-8F47-BA63-6F35DD0EF90F}"/>
              </a:ext>
            </a:extLst>
          </p:cNvPr>
          <p:cNvCxnSpPr/>
          <p:nvPr userDrawn="1"/>
        </p:nvCxnSpPr>
        <p:spPr>
          <a:xfrm>
            <a:off x="457200" y="3119990"/>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hasCustomPrompt="1"/>
          </p:nvPr>
        </p:nvSpPr>
        <p:spPr>
          <a:xfrm>
            <a:off x="457200" y="3276705"/>
            <a:ext cx="11139854" cy="697727"/>
          </a:xfrm>
          <a:prstGeom prst="rect">
            <a:avLst/>
          </a:prstGeom>
        </p:spPr>
        <p:txBody>
          <a:bodyPr anchor="t">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Presenters">
            <a:extLst>
              <a:ext uri="{FF2B5EF4-FFF2-40B4-BE49-F238E27FC236}">
                <a16:creationId xmlns:a16="http://schemas.microsoft.com/office/drawing/2014/main" id="{63CB25F5-F0B8-9745-9504-4DBAB83E779C}"/>
              </a:ext>
            </a:extLst>
          </p:cNvPr>
          <p:cNvSpPr>
            <a:spLocks noGrp="1"/>
          </p:cNvSpPr>
          <p:nvPr>
            <p:ph type="body" sz="quarter" idx="10" hasCustomPrompt="1"/>
          </p:nvPr>
        </p:nvSpPr>
        <p:spPr>
          <a:xfrm>
            <a:off x="457200" y="4118811"/>
            <a:ext cx="11139854" cy="791308"/>
          </a:xfrm>
          <a:prstGeom prst="rect">
            <a:avLst/>
          </a:prstGeom>
        </p:spPr>
        <p:txBody>
          <a:bodyPr>
            <a:noAutofit/>
          </a:bodyPr>
          <a:lstStyle>
            <a:lvl1pPr marL="0" indent="0">
              <a:spcBef>
                <a:spcPts val="0"/>
              </a:spcBef>
              <a:buNone/>
              <a:defRPr sz="1600">
                <a:solidFill>
                  <a:schemeClr val="tx2"/>
                </a:solidFill>
              </a:defRPr>
            </a:lvl1pPr>
          </a:lstStyle>
          <a:p>
            <a:pPr lvl="0"/>
            <a:r>
              <a:rPr lang="en-US"/>
              <a:t>Presenter’s Name, Title | Second Presenter’s Name, Title</a:t>
            </a:r>
          </a:p>
          <a:p>
            <a:pPr lvl="0"/>
            <a:r>
              <a:rPr lang="en-US"/>
              <a:t>email.address@air.org</a:t>
            </a:r>
          </a:p>
        </p:txBody>
      </p:sp>
      <p:cxnSp>
        <p:nvCxnSpPr>
          <p:cNvPr id="6" name="Straight Connector 5">
            <a:extLst>
              <a:ext uri="{FF2B5EF4-FFF2-40B4-BE49-F238E27FC236}">
                <a16:creationId xmlns:a16="http://schemas.microsoft.com/office/drawing/2014/main" id="{9009B41F-B8D3-9F53-D4A8-52AC293C025D}"/>
              </a:ext>
            </a:extLst>
          </p:cNvPr>
          <p:cNvCxnSpPr/>
          <p:nvPr userDrawn="1"/>
        </p:nvCxnSpPr>
        <p:spPr>
          <a:xfrm>
            <a:off x="0" y="5130800"/>
            <a:ext cx="12192000" cy="0"/>
          </a:xfrm>
          <a:prstGeom prst="line">
            <a:avLst/>
          </a:prstGeom>
          <a:ln w="57150">
            <a:solidFill>
              <a:srgbClr val="BABDC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220647D7-7970-898B-9D77-D4392F60613C}"/>
              </a:ext>
            </a:extLst>
          </p:cNvPr>
          <p:cNvSpPr/>
          <p:nvPr userDrawn="1"/>
        </p:nvSpPr>
        <p:spPr>
          <a:xfrm>
            <a:off x="0" y="5177486"/>
            <a:ext cx="5905500" cy="2496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esenters">
            <a:extLst>
              <a:ext uri="{FF2B5EF4-FFF2-40B4-BE49-F238E27FC236}">
                <a16:creationId xmlns:a16="http://schemas.microsoft.com/office/drawing/2014/main" id="{896FA4A3-7988-B843-09F4-1C849B2BF55B}"/>
              </a:ext>
            </a:extLst>
          </p:cNvPr>
          <p:cNvSpPr>
            <a:spLocks noGrp="1"/>
          </p:cNvSpPr>
          <p:nvPr>
            <p:ph type="body" sz="quarter" idx="17" hasCustomPrompt="1"/>
          </p:nvPr>
        </p:nvSpPr>
        <p:spPr>
          <a:xfrm>
            <a:off x="8650654" y="6551386"/>
            <a:ext cx="3200400" cy="106889"/>
          </a:xfrm>
          <a:prstGeom prst="rect">
            <a:avLst/>
          </a:prstGeom>
        </p:spPr>
        <p:txBody>
          <a:bodyPr wrap="none">
            <a:noAutofit/>
          </a:bodyPr>
          <a:lstStyle>
            <a:lvl1pPr marL="0" indent="0" algn="r">
              <a:spcBef>
                <a:spcPts val="0"/>
              </a:spcBef>
              <a:buNone/>
              <a:defRPr sz="600" baseline="0">
                <a:solidFill>
                  <a:schemeClr val="accent1"/>
                </a:solidFill>
              </a:defRPr>
            </a:lvl1pPr>
          </a:lstStyle>
          <a:p>
            <a:pPr lvl="0"/>
            <a:r>
              <a:rPr lang="en-US"/>
              <a:t>Copyright © 20XX American Institutes for Research®. All rights reserved.</a:t>
            </a:r>
          </a:p>
        </p:txBody>
      </p:sp>
      <p:pic>
        <p:nvPicPr>
          <p:cNvPr id="16" name="Picture 15">
            <a:extLst>
              <a:ext uri="{FF2B5EF4-FFF2-40B4-BE49-F238E27FC236}">
                <a16:creationId xmlns:a16="http://schemas.microsoft.com/office/drawing/2014/main" id="{ED021540-D26F-8E50-7C7F-F70696CF447D}"/>
              </a:ext>
            </a:extLst>
          </p:cNvPr>
          <p:cNvPicPr>
            <a:picLocks noChangeAspect="1"/>
          </p:cNvPicPr>
          <p:nvPr userDrawn="1"/>
        </p:nvPicPr>
        <p:blipFill rotWithShape="1">
          <a:blip r:embed="rId3"/>
          <a:srcRect r="23380"/>
          <a:stretch/>
        </p:blipFill>
        <p:spPr>
          <a:xfrm>
            <a:off x="457200" y="5516390"/>
            <a:ext cx="6853664" cy="925529"/>
          </a:xfrm>
          <a:prstGeom prst="rect">
            <a:avLst/>
          </a:prstGeom>
        </p:spPr>
      </p:pic>
    </p:spTree>
    <p:extLst>
      <p:ext uri="{BB962C8B-B14F-4D97-AF65-F5344CB8AC3E}">
        <p14:creationId xmlns:p14="http://schemas.microsoft.com/office/powerpoint/2010/main" val="3817937651"/>
      </p:ext>
    </p:extLst>
  </p:cSld>
  <p:clrMapOvr>
    <a:masterClrMapping/>
  </p:clrMapOvr>
  <p:extLst>
    <p:ext uri="{DCECCB84-F9BA-43D5-87BE-67443E8EF086}">
      <p15:sldGuideLst xmlns:p15="http://schemas.microsoft.com/office/powerpoint/2012/main">
        <p15:guide id="1" orient="horz" pos="2160">
          <p15:clr>
            <a:srgbClr val="FBAE40"/>
          </p15:clr>
        </p15:guide>
        <p15:guide id="2" pos="7152">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Ref idx="1001">
        <a:schemeClr val="bg1"/>
      </p:bgRef>
    </p:bg>
    <p:spTree>
      <p:nvGrpSpPr>
        <p:cNvPr id="1" name=""/>
        <p:cNvGrpSpPr/>
        <p:nvPr/>
      </p:nvGrpSpPr>
      <p:grpSpPr>
        <a:xfrm>
          <a:off x="0" y="0"/>
          <a:ext cx="0" cy="0"/>
          <a:chOff x="0" y="0"/>
          <a:chExt cx="0" cy="0"/>
        </a:xfrm>
      </p:grpSpPr>
      <p:sp>
        <p:nvSpPr>
          <p:cNvPr id="22" name="Footer Placeholder 2">
            <a:extLst>
              <a:ext uri="{FF2B5EF4-FFF2-40B4-BE49-F238E27FC236}">
                <a16:creationId xmlns:a16="http://schemas.microsoft.com/office/drawing/2014/main" id="{3C1E4371-6748-44B1-B95A-0B556DBA3C97}"/>
              </a:ext>
            </a:extLst>
          </p:cNvPr>
          <p:cNvSpPr txBox="1">
            <a:spLocks/>
          </p:cNvSpPr>
          <p:nvPr userDrawn="1"/>
        </p:nvSpPr>
        <p:spPr>
          <a:xfrm>
            <a:off x="426719" y="6043627"/>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1"/>
                </a:solidFill>
              </a:rPr>
              <a:t>Notice of Trademark: “American Institutes for Research” and “AIR” are registered trademarks. All other brand, product, or company names are trademarks or registered trademarks of their respective owners.</a:t>
            </a:r>
          </a:p>
          <a:p>
            <a:endParaRPr lang="en-US" sz="800">
              <a:solidFill>
                <a:schemeClr val="accent1"/>
              </a:solidFill>
            </a:endParaRPr>
          </a:p>
          <a:p>
            <a:r>
              <a:rPr lang="en-US" sz="800">
                <a:solidFill>
                  <a:schemeClr val="accent1"/>
                </a:solidFill>
              </a:rPr>
              <a:t>Copyright © 2023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pic>
        <p:nvPicPr>
          <p:cNvPr id="5" name="Picture 4">
            <a:extLst>
              <a:ext uri="{FF2B5EF4-FFF2-40B4-BE49-F238E27FC236}">
                <a16:creationId xmlns:a16="http://schemas.microsoft.com/office/drawing/2014/main" id="{0010919B-583D-25AF-7B0F-718A76EF6A3F}"/>
              </a:ext>
            </a:extLst>
          </p:cNvPr>
          <p:cNvPicPr>
            <a:picLocks noChangeAspect="1"/>
          </p:cNvPicPr>
          <p:nvPr userDrawn="1"/>
        </p:nvPicPr>
        <p:blipFill rotWithShape="1">
          <a:blip r:embed="rId2"/>
          <a:srcRect t="13520" r="14818"/>
          <a:stretch/>
        </p:blipFill>
        <p:spPr>
          <a:xfrm>
            <a:off x="5498499" y="23058"/>
            <a:ext cx="6680200" cy="5783494"/>
          </a:xfrm>
          <a:prstGeom prst="rect">
            <a:avLst/>
          </a:prstGeom>
          <a:solidFill>
            <a:schemeClr val="bg1"/>
          </a:solidFill>
        </p:spPr>
      </p:pic>
      <p:pic>
        <p:nvPicPr>
          <p:cNvPr id="3" name="Picture 2">
            <a:extLst>
              <a:ext uri="{FF2B5EF4-FFF2-40B4-BE49-F238E27FC236}">
                <a16:creationId xmlns:a16="http://schemas.microsoft.com/office/drawing/2014/main" id="{60E22448-B1F4-BDCD-5B80-5DB793CCF642}"/>
              </a:ext>
            </a:extLst>
          </p:cNvPr>
          <p:cNvPicPr>
            <a:picLocks noChangeAspect="1"/>
          </p:cNvPicPr>
          <p:nvPr userDrawn="1"/>
        </p:nvPicPr>
        <p:blipFill rotWithShape="1">
          <a:blip r:embed="rId3"/>
          <a:srcRect r="23380"/>
          <a:stretch/>
        </p:blipFill>
        <p:spPr>
          <a:xfrm>
            <a:off x="426719" y="528348"/>
            <a:ext cx="7453849" cy="1006579"/>
          </a:xfrm>
          <a:prstGeom prst="rect">
            <a:avLst/>
          </a:prstGeom>
        </p:spPr>
      </p:pic>
      <p:sp>
        <p:nvSpPr>
          <p:cNvPr id="6" name="Subtitle">
            <a:extLst>
              <a:ext uri="{FF2B5EF4-FFF2-40B4-BE49-F238E27FC236}">
                <a16:creationId xmlns:a16="http://schemas.microsoft.com/office/drawing/2014/main" id="{770E6C98-50AD-657D-E5DD-56FD9A8177C4}"/>
              </a:ext>
            </a:extLst>
          </p:cNvPr>
          <p:cNvSpPr txBox="1">
            <a:spLocks/>
          </p:cNvSpPr>
          <p:nvPr userDrawn="1"/>
        </p:nvSpPr>
        <p:spPr>
          <a:xfrm>
            <a:off x="426719" y="3037803"/>
            <a:ext cx="4925948" cy="2967780"/>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2800" b="1" kern="1200">
                <a:solidFill>
                  <a:schemeClr val="accent1"/>
                </a:solidFill>
                <a:latin typeface="+mn-lt"/>
                <a:ea typeface="+mn-ea"/>
                <a:cs typeface="Arial" panose="020B0604020202020204" pitchFamily="34" charset="0"/>
              </a:defRPr>
            </a:lvl1pPr>
            <a:lvl2pPr marL="457200" indent="0" algn="ctr" defTabSz="685800" rtl="0" eaLnBrk="1" latinLnBrk="0" hangingPunct="1">
              <a:lnSpc>
                <a:spcPct val="125000"/>
              </a:lnSpc>
              <a:spcBef>
                <a:spcPts val="450"/>
              </a:spcBef>
              <a:buFont typeface="Calibri" panose="020F0502020204030204" pitchFamily="34" charset="0"/>
              <a:buNone/>
              <a:defRPr sz="2000" kern="1200">
                <a:solidFill>
                  <a:srgbClr val="1C252D"/>
                </a:solidFill>
                <a:latin typeface="+mn-lt"/>
                <a:ea typeface="+mn-ea"/>
                <a:cs typeface="Arial" panose="020B0604020202020204" pitchFamily="34" charset="0"/>
              </a:defRPr>
            </a:lvl2pPr>
            <a:lvl3pPr marL="914400" indent="0" algn="ctr" defTabSz="685800" rtl="0" eaLnBrk="1" latinLnBrk="0" hangingPunct="1">
              <a:lnSpc>
                <a:spcPct val="125000"/>
              </a:lnSpc>
              <a:spcBef>
                <a:spcPts val="450"/>
              </a:spcBef>
              <a:buFont typeface="Calibri" panose="020F0502020204030204" pitchFamily="34" charset="0"/>
              <a:buNone/>
              <a:defRPr sz="1800" kern="1200">
                <a:solidFill>
                  <a:srgbClr val="1C252D"/>
                </a:solidFill>
                <a:latin typeface="+mn-lt"/>
                <a:ea typeface="+mn-ea"/>
                <a:cs typeface="Arial" panose="020B0604020202020204" pitchFamily="34" charset="0"/>
              </a:defRPr>
            </a:lvl3pPr>
            <a:lvl4pPr marL="1371600" indent="0" algn="ctr" defTabSz="685800" rtl="0" eaLnBrk="1" latinLnBrk="0" hangingPunct="1">
              <a:lnSpc>
                <a:spcPct val="125000"/>
              </a:lnSpc>
              <a:spcBef>
                <a:spcPts val="450"/>
              </a:spcBef>
              <a:buSzPct val="100000"/>
              <a:buFont typeface="Calibri" panose="020F0502020204030204" pitchFamily="34" charset="0"/>
              <a:buNone/>
              <a:defRPr sz="1600" kern="1200">
                <a:solidFill>
                  <a:srgbClr val="1C252D"/>
                </a:solidFill>
                <a:latin typeface="+mn-lt"/>
                <a:ea typeface="+mn-ea"/>
                <a:cs typeface="Arial" panose="020B0604020202020204" pitchFamily="34" charset="0"/>
              </a:defRPr>
            </a:lvl4pPr>
            <a:lvl5pPr marL="1828800" indent="0" algn="ctr" defTabSz="685800" rtl="0" eaLnBrk="1" latinLnBrk="0" hangingPunct="1">
              <a:lnSpc>
                <a:spcPct val="125000"/>
              </a:lnSpc>
              <a:spcBef>
                <a:spcPts val="450"/>
              </a:spcBef>
              <a:buFont typeface="Arial" panose="020B0604020202020204" pitchFamily="34" charset="0"/>
              <a:buNone/>
              <a:defRPr sz="1600" kern="1200">
                <a:solidFill>
                  <a:srgbClr val="1C252D"/>
                </a:solidFill>
                <a:latin typeface="+mn-lt"/>
                <a:ea typeface="+mn-ea"/>
                <a:cs typeface="Arial" panose="020B0604020202020204" pitchFamily="34" charset="0"/>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r>
              <a:rPr lang="en-US" sz="2400" b="0">
                <a:solidFill>
                  <a:srgbClr val="00507F"/>
                </a:solidFill>
              </a:rPr>
              <a:t>www.mtss4success.org</a:t>
            </a:r>
          </a:p>
          <a:p>
            <a:r>
              <a:rPr lang="en-US" sz="2400" b="0" i="0" err="1">
                <a:solidFill>
                  <a:srgbClr val="00507F"/>
                </a:solidFill>
              </a:rPr>
              <a:t>mtsscenter@air.org</a:t>
            </a:r>
            <a:endParaRPr lang="en-US" sz="2400" b="0" i="0">
              <a:solidFill>
                <a:srgbClr val="00507F"/>
              </a:solidFill>
            </a:endParaRPr>
          </a:p>
          <a:p>
            <a:r>
              <a:rPr lang="en-US" sz="2400" b="1">
                <a:solidFill>
                  <a:srgbClr val="00507F"/>
                </a:solidFill>
              </a:rPr>
              <a:t>@MTSSCenter</a:t>
            </a:r>
          </a:p>
          <a:p>
            <a:endParaRPr lang="en-US" sz="2400"/>
          </a:p>
          <a:p>
            <a:pPr lvl="0"/>
            <a:r>
              <a:rPr lang="en-US" sz="2400" b="0">
                <a:solidFill>
                  <a:schemeClr val="tx1"/>
                </a:solidFill>
              </a:rPr>
              <a:t>1400 Crystal Drive, 10</a:t>
            </a:r>
            <a:r>
              <a:rPr lang="en-US" sz="2400" b="0" baseline="30000">
                <a:solidFill>
                  <a:schemeClr val="tx1"/>
                </a:solidFill>
              </a:rPr>
              <a:t>th</a:t>
            </a:r>
            <a:r>
              <a:rPr lang="en-US" sz="2400" b="0">
                <a:solidFill>
                  <a:schemeClr val="tx1"/>
                </a:solidFill>
              </a:rPr>
              <a:t> Floor</a:t>
            </a:r>
          </a:p>
          <a:p>
            <a:pPr lvl="0"/>
            <a:r>
              <a:rPr lang="en-US" sz="2400" b="0">
                <a:solidFill>
                  <a:schemeClr val="tx1"/>
                </a:solidFill>
              </a:rPr>
              <a:t>Arlington, VA 22202-3239</a:t>
            </a:r>
          </a:p>
          <a:p>
            <a:pPr lvl="0"/>
            <a:r>
              <a:rPr lang="en-US" sz="2400" b="0">
                <a:solidFill>
                  <a:schemeClr val="tx1"/>
                </a:solidFill>
              </a:rPr>
              <a:t>202.403.5000</a:t>
            </a:r>
          </a:p>
          <a:p>
            <a:pPr lvl="0"/>
            <a:r>
              <a:rPr lang="en-US" sz="2400" b="0" err="1">
                <a:solidFill>
                  <a:schemeClr val="tx1"/>
                </a:solidFill>
              </a:rPr>
              <a:t>www.air.org</a:t>
            </a:r>
            <a:endParaRPr lang="en-US" sz="2400" b="0">
              <a:solidFill>
                <a:schemeClr val="tx1"/>
              </a:solidFill>
            </a:endParaRPr>
          </a:p>
          <a:p>
            <a:endParaRPr lang="en-US"/>
          </a:p>
        </p:txBody>
      </p:sp>
    </p:spTree>
    <p:extLst>
      <p:ext uri="{BB962C8B-B14F-4D97-AF65-F5344CB8AC3E}">
        <p14:creationId xmlns:p14="http://schemas.microsoft.com/office/powerpoint/2010/main" val="115598692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our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a:xfrm>
            <a:off x="463296" y="-63796"/>
            <a:ext cx="11274552" cy="1051560"/>
          </a:xfrm>
          <a:prstGeom prst="rect">
            <a:avLst/>
          </a:prstGeom>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noChangeAspect="1"/>
          </p:cNvSpPr>
          <p:nvPr>
            <p:ph type="pic" sz="quarter" idx="15" hasCustomPrompt="1"/>
          </p:nvPr>
        </p:nvSpPr>
        <p:spPr>
          <a:xfrm>
            <a:off x="80727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805789"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805789" y="3637300"/>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8" name="Picture Placeholder 1">
            <a:extLst>
              <a:ext uri="{FF2B5EF4-FFF2-40B4-BE49-F238E27FC236}">
                <a16:creationId xmlns:a16="http://schemas.microsoft.com/office/drawing/2014/main" id="{C9EDA36B-2EA5-455F-BB16-5B219282D342}"/>
              </a:ext>
            </a:extLst>
          </p:cNvPr>
          <p:cNvSpPr>
            <a:spLocks noGrp="1" noChangeAspect="1"/>
          </p:cNvSpPr>
          <p:nvPr>
            <p:ph type="pic" sz="quarter" idx="24" hasCustomPrompt="1"/>
          </p:nvPr>
        </p:nvSpPr>
        <p:spPr>
          <a:xfrm>
            <a:off x="3912820"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3807732"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3807732"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1" name="Picture Placeholder 1">
            <a:extLst>
              <a:ext uri="{FF2B5EF4-FFF2-40B4-BE49-F238E27FC236}">
                <a16:creationId xmlns:a16="http://schemas.microsoft.com/office/drawing/2014/main" id="{94A80552-9B52-42DF-BE3A-6F065118F72B}"/>
              </a:ext>
            </a:extLst>
          </p:cNvPr>
          <p:cNvSpPr>
            <a:spLocks noGrp="1" noChangeAspect="1"/>
          </p:cNvSpPr>
          <p:nvPr>
            <p:ph type="pic" sz="quarter" idx="27" hasCustomPrompt="1"/>
          </p:nvPr>
        </p:nvSpPr>
        <p:spPr>
          <a:xfrm>
            <a:off x="6954216"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6899928" y="4156551"/>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6899928" y="3637302"/>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4" name="Picture Placeholder 1">
            <a:extLst>
              <a:ext uri="{FF2B5EF4-FFF2-40B4-BE49-F238E27FC236}">
                <a16:creationId xmlns:a16="http://schemas.microsoft.com/office/drawing/2014/main" id="{8F6ABA03-6543-489D-8F50-07455BA0EAC8}"/>
              </a:ext>
            </a:extLst>
          </p:cNvPr>
          <p:cNvSpPr>
            <a:spLocks noGrp="1" noChangeAspect="1"/>
          </p:cNvSpPr>
          <p:nvPr>
            <p:ph type="pic" sz="quarter" idx="30" hasCustomPrompt="1"/>
          </p:nvPr>
        </p:nvSpPr>
        <p:spPr>
          <a:xfrm>
            <a:off x="9995612" y="2020558"/>
            <a:ext cx="147984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6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9992124" y="4156548"/>
            <a:ext cx="1482816" cy="1142655"/>
          </a:xfrm>
          <a:prstGeom prst="rect">
            <a:avLst/>
          </a:prstGeo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9992124" y="3637301"/>
            <a:ext cx="1482816" cy="369887"/>
          </a:xfrm>
          <a:prstGeom prst="rect">
            <a:avLst/>
          </a:prstGeo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25" name="Text Placeholder 5">
            <a:extLst>
              <a:ext uri="{FF2B5EF4-FFF2-40B4-BE49-F238E27FC236}">
                <a16:creationId xmlns:a16="http://schemas.microsoft.com/office/drawing/2014/main" id="{F4702662-DD5D-4FE7-A587-02E9046E874F}"/>
              </a:ext>
            </a:extLst>
          </p:cNvPr>
          <p:cNvSpPr>
            <a:spLocks noGrp="1"/>
          </p:cNvSpPr>
          <p:nvPr>
            <p:ph type="body" sz="quarter" idx="20" hasCustomPrompt="1"/>
          </p:nvPr>
        </p:nvSpPr>
        <p:spPr>
          <a:xfrm>
            <a:off x="1133546"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6" name="Text Placeholder 5">
            <a:extLst>
              <a:ext uri="{FF2B5EF4-FFF2-40B4-BE49-F238E27FC236}">
                <a16:creationId xmlns:a16="http://schemas.microsoft.com/office/drawing/2014/main" id="{A619E285-69D7-4A1A-8C89-76BE1AE72CB1}"/>
              </a:ext>
            </a:extLst>
          </p:cNvPr>
          <p:cNvSpPr>
            <a:spLocks noGrp="1"/>
          </p:cNvSpPr>
          <p:nvPr>
            <p:ph type="body" sz="quarter" idx="53" hasCustomPrompt="1"/>
          </p:nvPr>
        </p:nvSpPr>
        <p:spPr>
          <a:xfrm>
            <a:off x="4133481"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7" name="Text Placeholder 5">
            <a:extLst>
              <a:ext uri="{FF2B5EF4-FFF2-40B4-BE49-F238E27FC236}">
                <a16:creationId xmlns:a16="http://schemas.microsoft.com/office/drawing/2014/main" id="{CD77238D-C488-4ACC-8350-099780D0E1C9}"/>
              </a:ext>
            </a:extLst>
          </p:cNvPr>
          <p:cNvSpPr>
            <a:spLocks noGrp="1"/>
          </p:cNvSpPr>
          <p:nvPr>
            <p:ph type="body" sz="quarter" idx="54" hasCustomPrompt="1"/>
          </p:nvPr>
        </p:nvSpPr>
        <p:spPr>
          <a:xfrm>
            <a:off x="7223669" y="4034436"/>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28" name="Text Placeholder 5">
            <a:extLst>
              <a:ext uri="{FF2B5EF4-FFF2-40B4-BE49-F238E27FC236}">
                <a16:creationId xmlns:a16="http://schemas.microsoft.com/office/drawing/2014/main" id="{1B7415C0-D57B-4725-A129-9073F7235203}"/>
              </a:ext>
            </a:extLst>
          </p:cNvPr>
          <p:cNvSpPr>
            <a:spLocks noGrp="1"/>
          </p:cNvSpPr>
          <p:nvPr>
            <p:ph type="body" sz="quarter" idx="55" hasCustomPrompt="1"/>
          </p:nvPr>
        </p:nvSpPr>
        <p:spPr>
          <a:xfrm>
            <a:off x="10313857" y="4034433"/>
            <a:ext cx="827302" cy="27432"/>
          </a:xfrm>
          <a:prstGeom prst="rect">
            <a:avLst/>
          </a:prstGeom>
          <a:solidFill>
            <a:schemeClr val="accent6"/>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3" name="Slide Number Placeholder 2">
            <a:extLst>
              <a:ext uri="{FF2B5EF4-FFF2-40B4-BE49-F238E27FC236}">
                <a16:creationId xmlns:a16="http://schemas.microsoft.com/office/drawing/2014/main" id="{A6DE5B86-B5B1-44F6-BBC1-69C4AA85382A}"/>
              </a:ext>
            </a:extLst>
          </p:cNvPr>
          <p:cNvSpPr>
            <a:spLocks noGrp="1"/>
          </p:cNvSpPr>
          <p:nvPr>
            <p:ph type="sldNum" sz="quarter" idx="58"/>
          </p:nvPr>
        </p:nvSpPr>
        <p:spPr>
          <a:xfrm>
            <a:off x="457203" y="6422601"/>
            <a:ext cx="243015" cy="246221"/>
          </a:xfrm>
          <a:prstGeom prst="rect">
            <a:avLst/>
          </a:prstGeom>
        </p:spPr>
        <p:txBody>
          <a:bodyPr/>
          <a:lstStyle/>
          <a:p>
            <a:fld id="{9FCB0336-2F23-4B70-9AF4-E54A7D43B4CA}" type="slidenum">
              <a:rPr lang="en-US" smtClean="0"/>
              <a:pPr/>
              <a:t>‹#›</a:t>
            </a:fld>
            <a:endParaRPr lang="en-US"/>
          </a:p>
        </p:txBody>
      </p:sp>
    </p:spTree>
    <p:extLst>
      <p:ext uri="{BB962C8B-B14F-4D97-AF65-F5344CB8AC3E}">
        <p14:creationId xmlns:p14="http://schemas.microsoft.com/office/powerpoint/2010/main" val="252549738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x 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CB8A9-417C-4496-9048-8DCE77F92C9C}"/>
              </a:ext>
            </a:extLst>
          </p:cNvPr>
          <p:cNvSpPr>
            <a:spLocks noGrp="1"/>
          </p:cNvSpPr>
          <p:nvPr>
            <p:ph type="title" hasCustomPrompt="1"/>
          </p:nvPr>
        </p:nvSpPr>
        <p:spPr/>
        <p:txBody>
          <a:bodyPr/>
          <a:lstStyle>
            <a:lvl1pPr>
              <a:defRPr/>
            </a:lvl1pPr>
          </a:lstStyle>
          <a:p>
            <a:r>
              <a:rPr lang="en-US"/>
              <a:t>Meet the Presenters</a:t>
            </a:r>
          </a:p>
        </p:txBody>
      </p:sp>
      <p:sp>
        <p:nvSpPr>
          <p:cNvPr id="5" name="Picture Placeholder 1">
            <a:extLst>
              <a:ext uri="{FF2B5EF4-FFF2-40B4-BE49-F238E27FC236}">
                <a16:creationId xmlns:a16="http://schemas.microsoft.com/office/drawing/2014/main" id="{71CC5E8F-75D8-4623-89EE-02F9993DD137}"/>
              </a:ext>
            </a:extLst>
          </p:cNvPr>
          <p:cNvSpPr>
            <a:spLocks noGrp="1"/>
          </p:cNvSpPr>
          <p:nvPr>
            <p:ph type="pic" sz="quarter" idx="15" hasCustomPrompt="1"/>
          </p:nvPr>
        </p:nvSpPr>
        <p:spPr>
          <a:xfrm>
            <a:off x="45720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a:extLst>
              <a:ext uri="{FF2B5EF4-FFF2-40B4-BE49-F238E27FC236}">
                <a16:creationId xmlns:a16="http://schemas.microsoft.com/office/drawing/2014/main" id="{D03F0B07-E10B-411E-8B35-197265DC79EF}"/>
              </a:ext>
            </a:extLst>
          </p:cNvPr>
          <p:cNvSpPr>
            <a:spLocks noGrp="1"/>
          </p:cNvSpPr>
          <p:nvPr>
            <p:ph type="body" sz="quarter" idx="19" hasCustomPrompt="1"/>
          </p:nvPr>
        </p:nvSpPr>
        <p:spPr>
          <a:xfrm>
            <a:off x="45720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First Presenter</a:t>
            </a:r>
          </a:p>
        </p:txBody>
      </p:sp>
      <p:sp>
        <p:nvSpPr>
          <p:cNvPr id="7" name="Bio 1">
            <a:extLst>
              <a:ext uri="{FF2B5EF4-FFF2-40B4-BE49-F238E27FC236}">
                <a16:creationId xmlns:a16="http://schemas.microsoft.com/office/drawing/2014/main" id="{9EE7094E-912E-4D11-A432-5AD1D897B715}"/>
              </a:ext>
            </a:extLst>
          </p:cNvPr>
          <p:cNvSpPr>
            <a:spLocks noGrp="1"/>
          </p:cNvSpPr>
          <p:nvPr>
            <p:ph type="body" sz="quarter" idx="23" hasCustomPrompt="1"/>
          </p:nvPr>
        </p:nvSpPr>
        <p:spPr>
          <a:xfrm>
            <a:off x="45720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a:extLst>
              <a:ext uri="{FF2B5EF4-FFF2-40B4-BE49-F238E27FC236}">
                <a16:creationId xmlns:a16="http://schemas.microsoft.com/office/drawing/2014/main" id="{C9EDA36B-2EA5-455F-BB16-5B219282D342}"/>
              </a:ext>
            </a:extLst>
          </p:cNvPr>
          <p:cNvSpPr>
            <a:spLocks noGrp="1"/>
          </p:cNvSpPr>
          <p:nvPr>
            <p:ph type="pic" sz="quarter" idx="24" hasCustomPrompt="1"/>
          </p:nvPr>
        </p:nvSpPr>
        <p:spPr>
          <a:xfrm>
            <a:off x="2412492"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a:extLst>
              <a:ext uri="{FF2B5EF4-FFF2-40B4-BE49-F238E27FC236}">
                <a16:creationId xmlns:a16="http://schemas.microsoft.com/office/drawing/2014/main" id="{110EA2BD-2A1E-4B6B-9121-92F2E4797955}"/>
              </a:ext>
            </a:extLst>
          </p:cNvPr>
          <p:cNvSpPr>
            <a:spLocks noGrp="1"/>
          </p:cNvSpPr>
          <p:nvPr>
            <p:ph type="body" sz="quarter" idx="25" hasCustomPrompt="1"/>
          </p:nvPr>
        </p:nvSpPr>
        <p:spPr>
          <a:xfrm>
            <a:off x="2412492"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Second Presenter</a:t>
            </a:r>
          </a:p>
        </p:txBody>
      </p:sp>
      <p:sp>
        <p:nvSpPr>
          <p:cNvPr id="10" name="Bio 1">
            <a:extLst>
              <a:ext uri="{FF2B5EF4-FFF2-40B4-BE49-F238E27FC236}">
                <a16:creationId xmlns:a16="http://schemas.microsoft.com/office/drawing/2014/main" id="{D59CFF05-E379-49FF-B785-7CA5AA436879}"/>
              </a:ext>
            </a:extLst>
          </p:cNvPr>
          <p:cNvSpPr>
            <a:spLocks noGrp="1"/>
          </p:cNvSpPr>
          <p:nvPr>
            <p:ph type="body" sz="quarter" idx="26" hasCustomPrompt="1"/>
          </p:nvPr>
        </p:nvSpPr>
        <p:spPr>
          <a:xfrm>
            <a:off x="2412492"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a:extLst>
              <a:ext uri="{FF2B5EF4-FFF2-40B4-BE49-F238E27FC236}">
                <a16:creationId xmlns:a16="http://schemas.microsoft.com/office/drawing/2014/main" id="{94A80552-9B52-42DF-BE3A-6F065118F72B}"/>
              </a:ext>
            </a:extLst>
          </p:cNvPr>
          <p:cNvSpPr>
            <a:spLocks noGrp="1"/>
          </p:cNvSpPr>
          <p:nvPr>
            <p:ph type="pic" sz="quarter" idx="27" hasCustomPrompt="1"/>
          </p:nvPr>
        </p:nvSpPr>
        <p:spPr>
          <a:xfrm>
            <a:off x="4367784"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a:extLst>
              <a:ext uri="{FF2B5EF4-FFF2-40B4-BE49-F238E27FC236}">
                <a16:creationId xmlns:a16="http://schemas.microsoft.com/office/drawing/2014/main" id="{23663A88-782E-4FEE-9FA2-84F4E76A3288}"/>
              </a:ext>
            </a:extLst>
          </p:cNvPr>
          <p:cNvSpPr>
            <a:spLocks noGrp="1"/>
          </p:cNvSpPr>
          <p:nvPr>
            <p:ph type="body" sz="quarter" idx="28" hasCustomPrompt="1"/>
          </p:nvPr>
        </p:nvSpPr>
        <p:spPr>
          <a:xfrm>
            <a:off x="4367784"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Third Presenter</a:t>
            </a:r>
          </a:p>
        </p:txBody>
      </p:sp>
      <p:sp>
        <p:nvSpPr>
          <p:cNvPr id="13" name="Bio 1">
            <a:extLst>
              <a:ext uri="{FF2B5EF4-FFF2-40B4-BE49-F238E27FC236}">
                <a16:creationId xmlns:a16="http://schemas.microsoft.com/office/drawing/2014/main" id="{B7FB1971-DE2F-40B8-BBB9-CA3048080685}"/>
              </a:ext>
            </a:extLst>
          </p:cNvPr>
          <p:cNvSpPr>
            <a:spLocks noGrp="1"/>
          </p:cNvSpPr>
          <p:nvPr>
            <p:ph type="body" sz="quarter" idx="29" hasCustomPrompt="1"/>
          </p:nvPr>
        </p:nvSpPr>
        <p:spPr>
          <a:xfrm>
            <a:off x="4367784"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a:extLst>
              <a:ext uri="{FF2B5EF4-FFF2-40B4-BE49-F238E27FC236}">
                <a16:creationId xmlns:a16="http://schemas.microsoft.com/office/drawing/2014/main" id="{8F6ABA03-6543-489D-8F50-07455BA0EAC8}"/>
              </a:ext>
            </a:extLst>
          </p:cNvPr>
          <p:cNvSpPr>
            <a:spLocks noGrp="1"/>
          </p:cNvSpPr>
          <p:nvPr>
            <p:ph type="pic" sz="quarter" idx="30" hasCustomPrompt="1"/>
          </p:nvPr>
        </p:nvSpPr>
        <p:spPr>
          <a:xfrm>
            <a:off x="6323076"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a:extLst>
              <a:ext uri="{FF2B5EF4-FFF2-40B4-BE49-F238E27FC236}">
                <a16:creationId xmlns:a16="http://schemas.microsoft.com/office/drawing/2014/main" id="{242E66B4-AB1E-4C5C-BDE9-33D0A09C7793}"/>
              </a:ext>
            </a:extLst>
          </p:cNvPr>
          <p:cNvSpPr>
            <a:spLocks noGrp="1"/>
          </p:cNvSpPr>
          <p:nvPr>
            <p:ph type="body" sz="quarter" idx="31" hasCustomPrompt="1"/>
          </p:nvPr>
        </p:nvSpPr>
        <p:spPr>
          <a:xfrm>
            <a:off x="6323076"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Fourth Presenter</a:t>
            </a:r>
          </a:p>
        </p:txBody>
      </p:sp>
      <p:sp>
        <p:nvSpPr>
          <p:cNvPr id="16" name="Bio 1">
            <a:extLst>
              <a:ext uri="{FF2B5EF4-FFF2-40B4-BE49-F238E27FC236}">
                <a16:creationId xmlns:a16="http://schemas.microsoft.com/office/drawing/2014/main" id="{EDB8F50C-7614-49BE-8204-ED4E8C562269}"/>
              </a:ext>
            </a:extLst>
          </p:cNvPr>
          <p:cNvSpPr>
            <a:spLocks noGrp="1"/>
          </p:cNvSpPr>
          <p:nvPr>
            <p:ph type="body" sz="quarter" idx="32" hasCustomPrompt="1"/>
          </p:nvPr>
        </p:nvSpPr>
        <p:spPr>
          <a:xfrm>
            <a:off x="6323076"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a:extLst>
              <a:ext uri="{FF2B5EF4-FFF2-40B4-BE49-F238E27FC236}">
                <a16:creationId xmlns:a16="http://schemas.microsoft.com/office/drawing/2014/main" id="{B2BDDD79-4490-4D9E-9B39-39E28D7CCA35}"/>
              </a:ext>
            </a:extLst>
          </p:cNvPr>
          <p:cNvSpPr>
            <a:spLocks noGrp="1"/>
          </p:cNvSpPr>
          <p:nvPr>
            <p:ph type="pic" sz="quarter" idx="33" hasCustomPrompt="1"/>
          </p:nvPr>
        </p:nvSpPr>
        <p:spPr>
          <a:xfrm>
            <a:off x="8278368"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a:extLst>
              <a:ext uri="{FF2B5EF4-FFF2-40B4-BE49-F238E27FC236}">
                <a16:creationId xmlns:a16="http://schemas.microsoft.com/office/drawing/2014/main" id="{82FD11C7-7338-4E05-B94D-F2971009CD29}"/>
              </a:ext>
            </a:extLst>
          </p:cNvPr>
          <p:cNvSpPr>
            <a:spLocks noGrp="1"/>
          </p:cNvSpPr>
          <p:nvPr>
            <p:ph type="body" sz="quarter" idx="34" hasCustomPrompt="1"/>
          </p:nvPr>
        </p:nvSpPr>
        <p:spPr>
          <a:xfrm>
            <a:off x="8278368"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19" name="Bio 1">
            <a:extLst>
              <a:ext uri="{FF2B5EF4-FFF2-40B4-BE49-F238E27FC236}">
                <a16:creationId xmlns:a16="http://schemas.microsoft.com/office/drawing/2014/main" id="{E29B2798-CB3B-4033-939D-055CF6204693}"/>
              </a:ext>
            </a:extLst>
          </p:cNvPr>
          <p:cNvSpPr>
            <a:spLocks noGrp="1"/>
          </p:cNvSpPr>
          <p:nvPr>
            <p:ph type="body" sz="quarter" idx="35" hasCustomPrompt="1"/>
          </p:nvPr>
        </p:nvSpPr>
        <p:spPr>
          <a:xfrm>
            <a:off x="8278368"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0" name="Picture Placeholder 1">
            <a:extLst>
              <a:ext uri="{FF2B5EF4-FFF2-40B4-BE49-F238E27FC236}">
                <a16:creationId xmlns:a16="http://schemas.microsoft.com/office/drawing/2014/main" id="{BDD1A934-37B7-4E46-B4C9-E4EC3F62FDAD}"/>
              </a:ext>
            </a:extLst>
          </p:cNvPr>
          <p:cNvSpPr>
            <a:spLocks noGrp="1"/>
          </p:cNvSpPr>
          <p:nvPr>
            <p:ph type="pic" sz="quarter" idx="36" hasCustomPrompt="1"/>
          </p:nvPr>
        </p:nvSpPr>
        <p:spPr>
          <a:xfrm>
            <a:off x="10233660" y="2020558"/>
            <a:ext cx="1499616" cy="1499616"/>
          </a:xfrm>
          <a:prstGeom prst="ellipse">
            <a:avLst/>
          </a:prstGeom>
          <a:solidFill>
            <a:schemeClr val="bg2"/>
          </a:solidFill>
        </p:spPr>
        <p:txBody>
          <a:bodyPr rtlCol="0" anchor="t" anchorCtr="0">
            <a:noAutofit/>
          </a:bodyPr>
          <a:lstStyle>
            <a:lvl1pPr marL="0" indent="0" algn="ctr">
              <a:lnSpc>
                <a:spcPct val="100000"/>
              </a:lnSpc>
              <a:spcBef>
                <a:spcPts val="0"/>
              </a:spcBef>
              <a:buNone/>
              <a:defRPr sz="800" baseline="0">
                <a:solidFill>
                  <a:schemeClr val="tx1"/>
                </a:solidFill>
              </a:defRPr>
            </a:lvl1pPr>
          </a:lstStyle>
          <a:p>
            <a:pPr lvl="0"/>
            <a:r>
              <a:rPr lang="en-US" noProof="0"/>
              <a:t>Crop images to same height and width (square)</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21" name="Name 1">
            <a:extLst>
              <a:ext uri="{FF2B5EF4-FFF2-40B4-BE49-F238E27FC236}">
                <a16:creationId xmlns:a16="http://schemas.microsoft.com/office/drawing/2014/main" id="{A9B07209-5A96-4A39-AE90-D19B76B6E58C}"/>
              </a:ext>
            </a:extLst>
          </p:cNvPr>
          <p:cNvSpPr>
            <a:spLocks noGrp="1"/>
          </p:cNvSpPr>
          <p:nvPr>
            <p:ph type="body" sz="quarter" idx="37" hasCustomPrompt="1"/>
          </p:nvPr>
        </p:nvSpPr>
        <p:spPr>
          <a:xfrm>
            <a:off x="10233660" y="3637300"/>
            <a:ext cx="1499616"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a:t>Fifth Presenter</a:t>
            </a:r>
          </a:p>
        </p:txBody>
      </p:sp>
      <p:sp>
        <p:nvSpPr>
          <p:cNvPr id="22" name="Bio 1">
            <a:extLst>
              <a:ext uri="{FF2B5EF4-FFF2-40B4-BE49-F238E27FC236}">
                <a16:creationId xmlns:a16="http://schemas.microsoft.com/office/drawing/2014/main" id="{5C9AE779-EC12-4A16-A99F-6148516C6D67}"/>
              </a:ext>
            </a:extLst>
          </p:cNvPr>
          <p:cNvSpPr>
            <a:spLocks noGrp="1"/>
          </p:cNvSpPr>
          <p:nvPr>
            <p:ph type="body" sz="quarter" idx="38" hasCustomPrompt="1"/>
          </p:nvPr>
        </p:nvSpPr>
        <p:spPr>
          <a:xfrm>
            <a:off x="10233660" y="4158508"/>
            <a:ext cx="1499616" cy="1142655"/>
          </a:xfrm>
        </p:spPr>
        <p:txBody>
          <a:bodyPr>
            <a:normAutofit/>
          </a:bodyPr>
          <a:lstStyle>
            <a:lvl1pPr marL="0" indent="0" algn="ctr">
              <a:lnSpc>
                <a:spcPct val="125000"/>
              </a:lnSpc>
              <a:spcBef>
                <a:spcPts val="0"/>
              </a:spcBef>
              <a:buNone/>
              <a:defRPr sz="14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24" name="Text Placeholder 5">
            <a:extLst>
              <a:ext uri="{FF2B5EF4-FFF2-40B4-BE49-F238E27FC236}">
                <a16:creationId xmlns:a16="http://schemas.microsoft.com/office/drawing/2014/main" id="{EE240C90-7BB4-431C-872D-E6CB4F9D704D}"/>
              </a:ext>
            </a:extLst>
          </p:cNvPr>
          <p:cNvSpPr>
            <a:spLocks noGrp="1"/>
          </p:cNvSpPr>
          <p:nvPr>
            <p:ph type="body" sz="quarter" idx="20" hasCustomPrompt="1"/>
          </p:nvPr>
        </p:nvSpPr>
        <p:spPr>
          <a:xfrm>
            <a:off x="64922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5" name="Text Placeholder 5">
            <a:extLst>
              <a:ext uri="{FF2B5EF4-FFF2-40B4-BE49-F238E27FC236}">
                <a16:creationId xmlns:a16="http://schemas.microsoft.com/office/drawing/2014/main" id="{94F52F94-CB28-4809-8460-54261657B5FC}"/>
              </a:ext>
            </a:extLst>
          </p:cNvPr>
          <p:cNvSpPr>
            <a:spLocks noGrp="1"/>
          </p:cNvSpPr>
          <p:nvPr>
            <p:ph type="body" sz="quarter" idx="53" hasCustomPrompt="1"/>
          </p:nvPr>
        </p:nvSpPr>
        <p:spPr>
          <a:xfrm>
            <a:off x="264261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6" name="Text Placeholder 5">
            <a:extLst>
              <a:ext uri="{FF2B5EF4-FFF2-40B4-BE49-F238E27FC236}">
                <a16:creationId xmlns:a16="http://schemas.microsoft.com/office/drawing/2014/main" id="{2C7B0FD5-2237-4E92-8AF1-BC817FB364A6}"/>
              </a:ext>
            </a:extLst>
          </p:cNvPr>
          <p:cNvSpPr>
            <a:spLocks noGrp="1"/>
          </p:cNvSpPr>
          <p:nvPr>
            <p:ph type="body" sz="quarter" idx="54" hasCustomPrompt="1"/>
          </p:nvPr>
        </p:nvSpPr>
        <p:spPr>
          <a:xfrm>
            <a:off x="4559808"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7" name="Text Placeholder 5">
            <a:extLst>
              <a:ext uri="{FF2B5EF4-FFF2-40B4-BE49-F238E27FC236}">
                <a16:creationId xmlns:a16="http://schemas.microsoft.com/office/drawing/2014/main" id="{433AE96E-9FED-4D3C-8126-57898694BAB4}"/>
              </a:ext>
            </a:extLst>
          </p:cNvPr>
          <p:cNvSpPr>
            <a:spLocks noGrp="1"/>
          </p:cNvSpPr>
          <p:nvPr>
            <p:ph type="body" sz="quarter" idx="55" hasCustomPrompt="1"/>
          </p:nvPr>
        </p:nvSpPr>
        <p:spPr>
          <a:xfrm>
            <a:off x="6516626"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8" name="Text Placeholder 5">
            <a:extLst>
              <a:ext uri="{FF2B5EF4-FFF2-40B4-BE49-F238E27FC236}">
                <a16:creationId xmlns:a16="http://schemas.microsoft.com/office/drawing/2014/main" id="{5CB290E0-E8E6-4879-84B2-E0613DBE7D6C}"/>
              </a:ext>
            </a:extLst>
          </p:cNvPr>
          <p:cNvSpPr>
            <a:spLocks noGrp="1"/>
          </p:cNvSpPr>
          <p:nvPr>
            <p:ph type="body" sz="quarter" idx="56" hasCustomPrompt="1"/>
          </p:nvPr>
        </p:nvSpPr>
        <p:spPr>
          <a:xfrm>
            <a:off x="847344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29" name="Text Placeholder 5">
            <a:extLst>
              <a:ext uri="{FF2B5EF4-FFF2-40B4-BE49-F238E27FC236}">
                <a16:creationId xmlns:a16="http://schemas.microsoft.com/office/drawing/2014/main" id="{2E524750-D136-467A-B3D0-E4EBDA393C54}"/>
              </a:ext>
            </a:extLst>
          </p:cNvPr>
          <p:cNvSpPr>
            <a:spLocks noGrp="1"/>
          </p:cNvSpPr>
          <p:nvPr>
            <p:ph type="body" sz="quarter" idx="57" hasCustomPrompt="1"/>
          </p:nvPr>
        </p:nvSpPr>
        <p:spPr>
          <a:xfrm>
            <a:off x="10425684" y="4034436"/>
            <a:ext cx="1115568" cy="27432"/>
          </a:xfrm>
          <a:solidFill>
            <a:schemeClr val="accent6"/>
          </a:solidFill>
          <a:ln>
            <a:noFill/>
          </a:ln>
        </p:spPr>
        <p:txBody>
          <a:bodyPr wrap="none">
            <a:noAutofit/>
          </a:bodyPr>
          <a:lstStyle>
            <a:lvl1pPr marL="0" indent="0">
              <a:buNone/>
              <a:defRPr sz="100"/>
            </a:lvl1pPr>
            <a:lvl2pPr marL="240030" indent="0">
              <a:buNone/>
              <a:defRPr/>
            </a:lvl2pPr>
            <a:lvl3pPr marL="480060" indent="0">
              <a:buNone/>
              <a:defRPr/>
            </a:lvl3pPr>
            <a:lvl4pPr marL="720090" indent="0">
              <a:buNone/>
              <a:defRPr/>
            </a:lvl4pPr>
            <a:lvl5pPr marL="960120" indent="0">
              <a:buNone/>
              <a:defRPr/>
            </a:lvl5pPr>
          </a:lstStyle>
          <a:p>
            <a:pPr lvl="0"/>
            <a:r>
              <a:rPr lang="en-US"/>
              <a:t> </a:t>
            </a:r>
          </a:p>
        </p:txBody>
      </p:sp>
      <p:sp>
        <p:nvSpPr>
          <p:cNvPr id="36" name="Slide Number Placeholder 35">
            <a:extLst>
              <a:ext uri="{FF2B5EF4-FFF2-40B4-BE49-F238E27FC236}">
                <a16:creationId xmlns:a16="http://schemas.microsoft.com/office/drawing/2014/main" id="{89522EDE-E2AA-4B34-A456-13A9B63279D6}"/>
              </a:ext>
            </a:extLst>
          </p:cNvPr>
          <p:cNvSpPr>
            <a:spLocks noGrp="1"/>
          </p:cNvSpPr>
          <p:nvPr>
            <p:ph type="sldNum" sz="quarter" idx="58"/>
          </p:nvPr>
        </p:nvSpPr>
        <p:spPr/>
        <p:txBody>
          <a:bodyPr/>
          <a:lstStyle/>
          <a:p>
            <a:fld id="{76D70587-ECF3-44EA-B833-865FF2C6EFCF}" type="slidenum">
              <a:rPr lang="en-US" smtClean="0"/>
              <a:t>‹#›</a:t>
            </a:fld>
            <a:endParaRPr lang="en-US"/>
          </a:p>
        </p:txBody>
      </p:sp>
    </p:spTree>
    <p:extLst>
      <p:ext uri="{BB962C8B-B14F-4D97-AF65-F5344CB8AC3E}">
        <p14:creationId xmlns:p14="http://schemas.microsoft.com/office/powerpoint/2010/main" val="4818254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ferences Ligh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389888"/>
            <a:ext cx="11274552" cy="4498848"/>
          </a:xfrm>
        </p:spPr>
        <p:txBody>
          <a:bodyPr>
            <a:noAutofit/>
          </a:bodyPr>
          <a:lstStyle>
            <a:lvl1pPr marL="0" indent="-457200">
              <a:lnSpc>
                <a:spcPct val="100000"/>
              </a:lnSpc>
              <a:spcBef>
                <a:spcPts val="1200"/>
              </a:spcBef>
              <a:buNone/>
              <a:defRPr sz="1600" i="0" baseline="0">
                <a:solidFill>
                  <a:schemeClr val="tx1"/>
                </a:solidFill>
              </a:defRPr>
            </a:lvl1pPr>
            <a:lvl2pPr>
              <a:defRPr sz="1800"/>
            </a:lvl2pPr>
            <a:lvl3pPr>
              <a:defRPr sz="1800"/>
            </a:lvl3pPr>
            <a:lvl4pPr>
              <a:defRPr sz="1800"/>
            </a:lvl4pPr>
            <a:lvl5pPr>
              <a:defRPr sz="1800"/>
            </a:lvl5pPr>
          </a:lstStyle>
          <a:p>
            <a:pPr marL="457200"/>
            <a:r>
              <a:rPr lang="en-US"/>
              <a:t>References are 16 point with a 0.5” hanging indent and follow APA 7th Edition guidelines.</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Article title. </a:t>
            </a:r>
            <a:r>
              <a:rPr lang="en-US" sz="1600" i="1" kern="1200" baseline="0">
                <a:solidFill>
                  <a:srgbClr val="1C252D"/>
                </a:solidFill>
                <a:effectLst/>
                <a:latin typeface="+mn-lt"/>
                <a:ea typeface="+mn-ea"/>
                <a:cs typeface="Arial" panose="020B0604020202020204" pitchFamily="34" charset="0"/>
              </a:rPr>
              <a:t>Journal Name,</a:t>
            </a:r>
            <a:r>
              <a:rPr lang="en-US" sz="1600" i="0" kern="1200" baseline="0">
                <a:solidFill>
                  <a:srgbClr val="1C252D"/>
                </a:solidFill>
                <a:effectLst/>
                <a:latin typeface="+mn-lt"/>
                <a:ea typeface="+mn-ea"/>
                <a:cs typeface="Arial" panose="020B0604020202020204" pitchFamily="34" charset="0"/>
              </a:rPr>
              <a:t> </a:t>
            </a:r>
            <a:r>
              <a:rPr lang="en-US" sz="1600" i="1" kern="1200" baseline="0">
                <a:solidFill>
                  <a:srgbClr val="1C252D"/>
                </a:solidFill>
                <a:effectLst/>
                <a:latin typeface="+mn-lt"/>
                <a:ea typeface="+mn-ea"/>
                <a:cs typeface="Arial" panose="020B0604020202020204" pitchFamily="34" charset="0"/>
              </a:rPr>
              <a:t>Volume</a:t>
            </a:r>
            <a:r>
              <a:rPr lang="en-US" sz="1600" i="0" kern="1200" baseline="0">
                <a:solidFill>
                  <a:srgbClr val="1C252D"/>
                </a:solidFill>
                <a:effectLst/>
                <a:latin typeface="+mn-lt"/>
                <a:ea typeface="+mn-ea"/>
                <a:cs typeface="Arial" panose="020B0604020202020204" pitchFamily="34" charset="0"/>
              </a:rPr>
              <a:t>(issue), beginning page number–end page number.</a:t>
            </a:r>
          </a:p>
          <a:p>
            <a:r>
              <a:rPr lang="en-US" sz="1600" i="0" kern="1200" baseline="0">
                <a:solidFill>
                  <a:srgbClr val="1C252D"/>
                </a:solidFill>
                <a:effectLst/>
                <a:latin typeface="+mn-lt"/>
                <a:ea typeface="+mn-ea"/>
                <a:cs typeface="Arial" panose="020B0604020202020204" pitchFamily="34" charset="0"/>
              </a:rPr>
              <a:t>Author Last Name, First Initial. Middle Initial., &amp; Author Last Name, First Initial. Middle Initial. (Year). </a:t>
            </a:r>
            <a:r>
              <a:rPr lang="en-US" sz="1600" i="1" kern="1200" baseline="0">
                <a:solidFill>
                  <a:srgbClr val="1C252D"/>
                </a:solidFill>
                <a:effectLst/>
                <a:latin typeface="+mn-lt"/>
                <a:ea typeface="+mn-ea"/>
                <a:cs typeface="Arial" panose="020B0604020202020204" pitchFamily="34" charset="0"/>
              </a:rPr>
              <a:t>Book title.</a:t>
            </a:r>
            <a:r>
              <a:rPr lang="en-US" sz="1600" i="0" kern="1200" baseline="0">
                <a:solidFill>
                  <a:srgbClr val="1C252D"/>
                </a:solidFill>
                <a:effectLst/>
                <a:latin typeface="+mn-lt"/>
                <a:ea typeface="+mn-ea"/>
                <a:cs typeface="Arial" panose="020B0604020202020204" pitchFamily="34" charset="0"/>
              </a:rPr>
              <a:t> Publishing Firm.</a:t>
            </a:r>
          </a:p>
          <a:p>
            <a:r>
              <a:rPr lang="en-US" sz="1600" i="0" kern="1200" baseline="0">
                <a:solidFill>
                  <a:srgbClr val="1C252D"/>
                </a:solidFill>
                <a:effectLst/>
                <a:latin typeface="+mn-lt"/>
                <a:ea typeface="+mn-ea"/>
                <a:cs typeface="Arial" panose="020B0604020202020204" pitchFamily="34" charset="0"/>
              </a:rPr>
              <a:t>Author Last Name, First Initial. Middle Initial. (Year). </a:t>
            </a:r>
            <a:r>
              <a:rPr lang="en-US" sz="1600" i="1" kern="1200" baseline="0">
                <a:solidFill>
                  <a:srgbClr val="1C252D"/>
                </a:solidFill>
                <a:effectLst/>
                <a:latin typeface="+mn-lt"/>
                <a:ea typeface="+mn-ea"/>
                <a:cs typeface="Arial" panose="020B0604020202020204" pitchFamily="34" charset="0"/>
              </a:rPr>
              <a:t>Report title</a:t>
            </a:r>
            <a:r>
              <a:rPr lang="en-US" sz="1600" i="0" kern="1200" baseline="0">
                <a:solidFill>
                  <a:srgbClr val="1C252D"/>
                </a:solidFill>
                <a:effectLst/>
                <a:latin typeface="+mn-lt"/>
                <a:ea typeface="+mn-ea"/>
                <a:cs typeface="Arial" panose="020B0604020202020204" pitchFamily="34" charset="0"/>
              </a:rPr>
              <a:t> (Report Number). Publishing Firm.</a:t>
            </a:r>
          </a:p>
          <a:p>
            <a:r>
              <a:rPr lang="en-US" sz="1600" i="0" kern="1200" baseline="0">
                <a:solidFill>
                  <a:srgbClr val="1C252D"/>
                </a:solidFill>
                <a:effectLst/>
                <a:latin typeface="+mn-lt"/>
                <a:ea typeface="+mn-ea"/>
                <a:cs typeface="Arial" panose="020B0604020202020204" pitchFamily="34" charset="0"/>
              </a:rPr>
              <a:t>Grady, J. S., Her, M., Moreno, G., Perez, C., &amp; </a:t>
            </a:r>
            <a:r>
              <a:rPr lang="en-US" sz="1600" i="0" kern="1200" baseline="0" err="1">
                <a:solidFill>
                  <a:srgbClr val="1C252D"/>
                </a:solidFill>
                <a:effectLst/>
                <a:latin typeface="+mn-lt"/>
                <a:ea typeface="+mn-ea"/>
                <a:cs typeface="Arial" panose="020B0604020202020204" pitchFamily="34" charset="0"/>
              </a:rPr>
              <a:t>Yelinek</a:t>
            </a:r>
            <a:r>
              <a:rPr lang="en-US" sz="1600" i="0" kern="1200" baseline="0">
                <a:solidFill>
                  <a:srgbClr val="1C252D"/>
                </a:solidFill>
                <a:effectLst/>
                <a:latin typeface="+mn-lt"/>
                <a:ea typeface="+mn-ea"/>
                <a:cs typeface="Arial" panose="020B0604020202020204" pitchFamily="34" charset="0"/>
              </a:rPr>
              <a:t>, J. (2019). Emotions in storybooks: A comparison of storybooks that represent ethnic and racial groups in the United States. </a:t>
            </a:r>
            <a:r>
              <a:rPr lang="en-US" sz="1600" i="1" kern="1200" baseline="0">
                <a:solidFill>
                  <a:srgbClr val="1C252D"/>
                </a:solidFill>
                <a:effectLst/>
                <a:latin typeface="+mn-lt"/>
                <a:ea typeface="+mn-ea"/>
                <a:cs typeface="Arial" panose="020B0604020202020204" pitchFamily="34" charset="0"/>
              </a:rPr>
              <a:t>Psychology of Popular Media Culture, 8</a:t>
            </a:r>
            <a:r>
              <a:rPr lang="en-US" sz="1600" i="0" kern="1200" baseline="0">
                <a:solidFill>
                  <a:srgbClr val="1C252D"/>
                </a:solidFill>
                <a:effectLst/>
                <a:latin typeface="+mn-lt"/>
                <a:ea typeface="+mn-ea"/>
                <a:cs typeface="Arial" panose="020B0604020202020204" pitchFamily="34" charset="0"/>
              </a:rPr>
              <a:t>(3), 207–217. </a:t>
            </a:r>
            <a:r>
              <a:rPr lang="en-US" sz="1600" i="0" u="sng" kern="1200" baseline="0">
                <a:solidFill>
                  <a:srgbClr val="1C252D"/>
                </a:solidFill>
                <a:effectLst/>
                <a:latin typeface="+mn-lt"/>
                <a:ea typeface="+mn-ea"/>
                <a:cs typeface="Arial" panose="020B0604020202020204" pitchFamily="34" charset="0"/>
              </a:rPr>
              <a:t>https://doi.org/10.1037/ppm0000185</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Jackson, L. M. (2019). </a:t>
            </a:r>
            <a:r>
              <a:rPr lang="en-US" sz="1600" i="1" kern="1200" baseline="0">
                <a:solidFill>
                  <a:srgbClr val="1C252D"/>
                </a:solidFill>
                <a:effectLst/>
                <a:latin typeface="+mn-lt"/>
                <a:ea typeface="+mn-ea"/>
                <a:cs typeface="Arial" panose="020B0604020202020204" pitchFamily="34" charset="0"/>
              </a:rPr>
              <a:t>The psychology of prejudice: From attitudes to social action</a:t>
            </a:r>
            <a:r>
              <a:rPr lang="en-US" sz="1600" i="0" kern="1200" baseline="0">
                <a:solidFill>
                  <a:srgbClr val="1C252D"/>
                </a:solidFill>
                <a:effectLst/>
                <a:latin typeface="+mn-lt"/>
                <a:ea typeface="+mn-ea"/>
                <a:cs typeface="Arial" panose="020B0604020202020204" pitchFamily="34" charset="0"/>
              </a:rPr>
              <a:t> (2nd ed.). American Psychological Association. </a:t>
            </a:r>
            <a:r>
              <a:rPr lang="en-US" sz="1600" i="0" u="sng" kern="1200" baseline="0">
                <a:solidFill>
                  <a:srgbClr val="1C252D"/>
                </a:solidFill>
                <a:effectLst/>
                <a:latin typeface="+mn-lt"/>
                <a:ea typeface="+mn-ea"/>
                <a:cs typeface="Arial" panose="020B0604020202020204" pitchFamily="34" charset="0"/>
              </a:rPr>
              <a:t>https://doi.org/10.1037/0000168-000</a:t>
            </a:r>
            <a:endParaRPr lang="en-US" sz="1600" i="0" kern="1200" baseline="0">
              <a:solidFill>
                <a:srgbClr val="1C252D"/>
              </a:solidFill>
              <a:effectLst/>
              <a:latin typeface="+mn-lt"/>
              <a:ea typeface="+mn-ea"/>
              <a:cs typeface="Arial" panose="020B0604020202020204" pitchFamily="34" charset="0"/>
            </a:endParaRPr>
          </a:p>
          <a:p>
            <a:r>
              <a:rPr lang="en-US" sz="1600" i="0" kern="1200" baseline="0">
                <a:solidFill>
                  <a:srgbClr val="1C252D"/>
                </a:solidFill>
                <a:effectLst/>
                <a:latin typeface="+mn-lt"/>
                <a:ea typeface="+mn-ea"/>
                <a:cs typeface="Arial" panose="020B0604020202020204" pitchFamily="34" charset="0"/>
              </a:rPr>
              <a:t>National Cancer Institute. (2019). </a:t>
            </a:r>
            <a:r>
              <a:rPr lang="en-US" sz="1600" i="1" kern="1200" baseline="0">
                <a:solidFill>
                  <a:srgbClr val="1C252D"/>
                </a:solidFill>
                <a:effectLst/>
                <a:latin typeface="+mn-lt"/>
                <a:ea typeface="+mn-ea"/>
                <a:cs typeface="Arial" panose="020B0604020202020204" pitchFamily="34" charset="0"/>
              </a:rPr>
              <a:t>Taking time: Support for people with cancer</a:t>
            </a:r>
            <a:r>
              <a:rPr lang="en-US" sz="1600" i="0" kern="1200" baseline="0">
                <a:solidFill>
                  <a:srgbClr val="1C252D"/>
                </a:solidFill>
                <a:effectLst/>
                <a:latin typeface="+mn-lt"/>
                <a:ea typeface="+mn-ea"/>
                <a:cs typeface="Arial" panose="020B0604020202020204" pitchFamily="34" charset="0"/>
              </a:rPr>
              <a:t> (NIH Publication No. 18-2059). U.S. Department of Health and Human Services, National Institutes of Health. </a:t>
            </a:r>
            <a:r>
              <a:rPr lang="en-US" sz="1600" i="0" u="sng" kern="1200" baseline="0">
                <a:solidFill>
                  <a:srgbClr val="1C252D"/>
                </a:solidFill>
                <a:effectLst/>
                <a:latin typeface="+mn-lt"/>
                <a:ea typeface="+mn-ea"/>
                <a:cs typeface="Arial" panose="020B0604020202020204" pitchFamily="34" charset="0"/>
              </a:rPr>
              <a:t>https://www.cancer.gov/publications/patient-education/takingtime.pdf</a:t>
            </a:r>
            <a:endParaRPr lang="en-US" sz="1600" i="0" kern="1200" baseline="0">
              <a:solidFill>
                <a:srgbClr val="1C252D"/>
              </a:solidFill>
              <a:effectLst/>
              <a:latin typeface="+mn-lt"/>
              <a:ea typeface="+mn-ea"/>
              <a:cs typeface="Arial" panose="020B0604020202020204" pitchFamily="34" charset="0"/>
            </a:endParaRPr>
          </a:p>
          <a:p>
            <a:r>
              <a:rPr lang="en-US" sz="1600" i="0" kern="1200" baseline="0" err="1">
                <a:solidFill>
                  <a:srgbClr val="1C252D"/>
                </a:solidFill>
                <a:effectLst/>
                <a:latin typeface="+mn-lt"/>
                <a:ea typeface="+mn-ea"/>
                <a:cs typeface="Arial" panose="020B0604020202020204" pitchFamily="34" charset="0"/>
              </a:rPr>
              <a:t>Stuster</a:t>
            </a:r>
            <a:r>
              <a:rPr lang="en-US" sz="1600" i="0" kern="1200" baseline="0">
                <a:solidFill>
                  <a:srgbClr val="1C252D"/>
                </a:solidFill>
                <a:effectLst/>
                <a:latin typeface="+mn-lt"/>
                <a:ea typeface="+mn-ea"/>
                <a:cs typeface="Arial" panose="020B0604020202020204" pitchFamily="34" charset="0"/>
              </a:rPr>
              <a:t>, J., Adolf, J., Byrne, V., &amp; Greene, M. (2018). </a:t>
            </a:r>
            <a:r>
              <a:rPr lang="en-US" sz="1600" i="1" kern="1200" baseline="0">
                <a:solidFill>
                  <a:srgbClr val="1C252D"/>
                </a:solidFill>
                <a:effectLst/>
                <a:latin typeface="+mn-lt"/>
                <a:ea typeface="+mn-ea"/>
                <a:cs typeface="Arial" panose="020B0604020202020204" pitchFamily="34" charset="0"/>
              </a:rPr>
              <a:t>Human exploration of Mars: Preliminary lists of crew tasks</a:t>
            </a:r>
            <a:r>
              <a:rPr lang="en-US" sz="1600" i="0" kern="1200" baseline="0">
                <a:solidFill>
                  <a:srgbClr val="1C252D"/>
                </a:solidFill>
                <a:effectLst/>
                <a:latin typeface="+mn-lt"/>
                <a:ea typeface="+mn-ea"/>
                <a:cs typeface="Arial" panose="020B0604020202020204" pitchFamily="34" charset="0"/>
              </a:rPr>
              <a:t> (Report No. NASA/CR-2018-220043). National Aeronautics and Space Administration. </a:t>
            </a:r>
            <a:r>
              <a:rPr lang="en-US" sz="1600" i="0" u="sng" kern="1200" baseline="0">
                <a:solidFill>
                  <a:srgbClr val="1C252D"/>
                </a:solidFill>
                <a:effectLst/>
                <a:latin typeface="+mn-lt"/>
                <a:ea typeface="+mn-ea"/>
                <a:cs typeface="Arial" panose="020B0604020202020204" pitchFamily="34" charset="0"/>
              </a:rPr>
              <a:t>https://ntrs.nasa.gov/archive/nasa/casi.ntrs.nasa.gov/20190001401.pdf</a:t>
            </a:r>
            <a:endParaRPr lang="en-US"/>
          </a:p>
        </p:txBody>
      </p:sp>
      <p:sp>
        <p:nvSpPr>
          <p:cNvPr id="14" name="Slide Number Placeholder 13">
            <a:extLst>
              <a:ext uri="{FF2B5EF4-FFF2-40B4-BE49-F238E27FC236}">
                <a16:creationId xmlns:a16="http://schemas.microsoft.com/office/drawing/2014/main" id="{30D510DA-E99E-482D-AB62-DE84A8679D84}"/>
              </a:ext>
            </a:extLst>
          </p:cNvPr>
          <p:cNvSpPr>
            <a:spLocks noGrp="1"/>
          </p:cNvSpPr>
          <p:nvPr>
            <p:ph type="sldNum" sz="quarter" idx="14"/>
          </p:nvPr>
        </p:nvSpPr>
        <p:spPr/>
        <p:txBody>
          <a:bodyPr/>
          <a:lstStyle/>
          <a:p>
            <a:fld id="{1A10FC28-C311-45D8-8C62-9AAC5E62F54B}" type="slidenum">
              <a:rPr lang="en-US" smtClean="0"/>
              <a:t>‹#›</a:t>
            </a:fld>
            <a:endParaRPr lang="en-US"/>
          </a:p>
        </p:txBody>
      </p:sp>
    </p:spTree>
    <p:extLst>
      <p:ext uri="{BB962C8B-B14F-4D97-AF65-F5344CB8AC3E}">
        <p14:creationId xmlns:p14="http://schemas.microsoft.com/office/powerpoint/2010/main" val="3845883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p:bg>
      <p:bgRef idx="1001">
        <a:schemeClr val="bg1"/>
      </p:bgRef>
    </p:bg>
    <p:spTree>
      <p:nvGrpSpPr>
        <p:cNvPr id="1" name=""/>
        <p:cNvGrpSpPr/>
        <p:nvPr/>
      </p:nvGrpSpPr>
      <p:grpSpPr>
        <a:xfrm>
          <a:off x="0" y="0"/>
          <a:ext cx="0" cy="0"/>
          <a:chOff x="0" y="0"/>
          <a:chExt cx="0" cy="0"/>
        </a:xfrm>
      </p:grpSpPr>
      <p:pic>
        <p:nvPicPr>
          <p:cNvPr id="2" name="Picture 1" descr="A white and grey background&#10;&#10;Description automatically generated">
            <a:extLst>
              <a:ext uri="{FF2B5EF4-FFF2-40B4-BE49-F238E27FC236}">
                <a16:creationId xmlns:a16="http://schemas.microsoft.com/office/drawing/2014/main" id="{4704A47F-842E-5C6A-2B6F-17B36FE98152}"/>
              </a:ext>
            </a:extLst>
          </p:cNvPr>
          <p:cNvPicPr>
            <a:picLocks noChangeAspect="1"/>
          </p:cNvPicPr>
          <p:nvPr userDrawn="1"/>
        </p:nvPicPr>
        <p:blipFill rotWithShape="1">
          <a:blip r:embed="rId2"/>
          <a:srcRect b="1313"/>
          <a:stretch/>
        </p:blipFill>
        <p:spPr>
          <a:xfrm flipV="1">
            <a:off x="0" y="0"/>
            <a:ext cx="12188952" cy="6858000"/>
          </a:xfrm>
          <a:prstGeom prst="rect">
            <a:avLst/>
          </a:prstGeom>
        </p:spPr>
      </p:pic>
      <p:pic>
        <p:nvPicPr>
          <p:cNvPr id="3" name="Picture 2">
            <a:extLst>
              <a:ext uri="{FF2B5EF4-FFF2-40B4-BE49-F238E27FC236}">
                <a16:creationId xmlns:a16="http://schemas.microsoft.com/office/drawing/2014/main" id="{60E22448-B1F4-BDCD-5B80-5DB793CCF642}"/>
              </a:ext>
            </a:extLst>
          </p:cNvPr>
          <p:cNvPicPr>
            <a:picLocks noChangeAspect="1"/>
          </p:cNvPicPr>
          <p:nvPr userDrawn="1"/>
        </p:nvPicPr>
        <p:blipFill rotWithShape="1">
          <a:blip r:embed="rId3"/>
          <a:srcRect r="23380"/>
          <a:stretch/>
        </p:blipFill>
        <p:spPr>
          <a:xfrm>
            <a:off x="7026078" y="457200"/>
            <a:ext cx="4570610" cy="617222"/>
          </a:xfrm>
          <a:prstGeom prst="rect">
            <a:avLst/>
          </a:prstGeom>
        </p:spPr>
      </p:pic>
      <p:sp>
        <p:nvSpPr>
          <p:cNvPr id="14" name="AIR.ORG">
            <a:extLst>
              <a:ext uri="{FF2B5EF4-FFF2-40B4-BE49-F238E27FC236}">
                <a16:creationId xmlns:a16="http://schemas.microsoft.com/office/drawing/2014/main" id="{0857C923-FC4F-47C0-AE19-CBAE4D2FDCB1}"/>
              </a:ext>
            </a:extLst>
          </p:cNvPr>
          <p:cNvSpPr txBox="1"/>
          <p:nvPr userDrawn="1"/>
        </p:nvSpPr>
        <p:spPr>
          <a:xfrm>
            <a:off x="457200" y="5675747"/>
            <a:ext cx="7149313" cy="261610"/>
          </a:xfrm>
          <a:prstGeom prst="rect">
            <a:avLst/>
          </a:prstGeom>
          <a:noFill/>
        </p:spPr>
        <p:txBody>
          <a:bodyPr wrap="square" lIns="0" anchor="b">
            <a:spAutoFit/>
          </a:bodyPr>
          <a:lstStyle/>
          <a:p>
            <a:pPr algn="l"/>
            <a:r>
              <a:rPr lang="en-US" sz="1100" b="0" spc="0" baseline="0">
                <a:solidFill>
                  <a:schemeClr val="accent1"/>
                </a:solidFill>
              </a:rPr>
              <a:t>CENTER ON MULTI-TIERED SYSTEM OF SUPPORTS   | </a:t>
            </a:r>
            <a:r>
              <a:rPr lang="en-US" sz="1100" b="0" spc="150" baseline="0">
                <a:solidFill>
                  <a:schemeClr val="accent1"/>
                </a:solidFill>
                <a:hlinkClick r:id="rId4">
                  <a:extLst>
                    <a:ext uri="{A12FA001-AC4F-418D-AE19-62706E023703}">
                      <ahyp:hlinkClr xmlns:ahyp="http://schemas.microsoft.com/office/drawing/2018/hyperlinkcolor" val="tx"/>
                    </a:ext>
                  </a:extLst>
                </a:hlinkClick>
              </a:rPr>
              <a:t>MTSS4SUCCESS.ORG</a:t>
            </a:r>
            <a:endParaRPr lang="en-US" sz="1100" b="0" i="0" u="none" spc="150" baseline="0">
              <a:solidFill>
                <a:schemeClr val="accent1"/>
              </a:solidFill>
              <a:latin typeface="Calibri"/>
              <a:ea typeface="Calibri"/>
              <a:cs typeface="Calibri"/>
            </a:endParaRPr>
          </a:p>
        </p:txBody>
      </p:sp>
      <p:sp>
        <p:nvSpPr>
          <p:cNvPr id="17" name="Title">
            <a:extLst>
              <a:ext uri="{FF2B5EF4-FFF2-40B4-BE49-F238E27FC236}">
                <a16:creationId xmlns:a16="http://schemas.microsoft.com/office/drawing/2014/main" id="{FA2B2EAC-F5B0-44E5-915D-90C87E0A0DA4}"/>
              </a:ext>
            </a:extLst>
          </p:cNvPr>
          <p:cNvSpPr>
            <a:spLocks noGrp="1"/>
          </p:cNvSpPr>
          <p:nvPr>
            <p:ph type="ctrTitle" hasCustomPrompt="1"/>
          </p:nvPr>
        </p:nvSpPr>
        <p:spPr>
          <a:xfrm>
            <a:off x="426719" y="536141"/>
            <a:ext cx="5581229" cy="307777"/>
          </a:xfrm>
        </p:spPr>
        <p:txBody>
          <a:bodyPr wrap="square" anchor="b">
            <a:spAutoFit/>
          </a:bodyPr>
          <a:lstStyle>
            <a:lvl1pPr algn="l">
              <a:lnSpc>
                <a:spcPct val="100000"/>
              </a:lnSpc>
              <a:defRPr sz="2000" b="1">
                <a:solidFill>
                  <a:schemeClr val="accent1"/>
                </a:solidFill>
              </a:defRPr>
            </a:lvl1pPr>
          </a:lstStyle>
          <a:p>
            <a:r>
              <a:rPr lang="en-US"/>
              <a:t>More Questions?</a:t>
            </a:r>
          </a:p>
        </p:txBody>
      </p:sp>
      <p:sp>
        <p:nvSpPr>
          <p:cNvPr id="18" name="Subtitle">
            <a:extLst>
              <a:ext uri="{FF2B5EF4-FFF2-40B4-BE49-F238E27FC236}">
                <a16:creationId xmlns:a16="http://schemas.microsoft.com/office/drawing/2014/main" id="{38DBD798-3538-4A41-894C-5C5A3A756ED5}"/>
              </a:ext>
            </a:extLst>
          </p:cNvPr>
          <p:cNvSpPr>
            <a:spLocks noGrp="1"/>
          </p:cNvSpPr>
          <p:nvPr>
            <p:ph type="subTitle" idx="1" hasCustomPrompt="1"/>
          </p:nvPr>
        </p:nvSpPr>
        <p:spPr>
          <a:xfrm>
            <a:off x="404735" y="1074422"/>
            <a:ext cx="5581229" cy="2874520"/>
          </a:xfrm>
        </p:spPr>
        <p:txBody>
          <a:bodyPr>
            <a:noAutofit/>
          </a:bodyPr>
          <a:lstStyle>
            <a:lvl1pPr marL="0" indent="0" algn="l">
              <a:lnSpc>
                <a:spcPct val="100000"/>
              </a:lnSpc>
              <a:spcBef>
                <a:spcPts val="1200"/>
              </a:spcBef>
              <a:buNone/>
              <a:defRPr sz="16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Contact the MTSS Center!</a:t>
            </a:r>
          </a:p>
          <a:p>
            <a:pPr lvl="0"/>
            <a:r>
              <a:rPr lang="en-US" err="1"/>
              <a:t>mtsscenter@air.org</a:t>
            </a:r>
            <a:endParaRPr lang="en-US"/>
          </a:p>
          <a:p>
            <a:r>
              <a:rPr lang="en-US"/>
              <a:t>www.mtss4success.org</a:t>
            </a:r>
          </a:p>
          <a:p>
            <a:r>
              <a:rPr lang="en-US"/>
              <a:t>@</a:t>
            </a:r>
            <a:r>
              <a:rPr lang="en-US" err="1"/>
              <a:t>mtsscenter</a:t>
            </a:r>
            <a:endParaRPr lang="en-US"/>
          </a:p>
        </p:txBody>
      </p:sp>
      <p:sp>
        <p:nvSpPr>
          <p:cNvPr id="22" name="Footer Placeholder 2">
            <a:extLst>
              <a:ext uri="{FF2B5EF4-FFF2-40B4-BE49-F238E27FC236}">
                <a16:creationId xmlns:a16="http://schemas.microsoft.com/office/drawing/2014/main" id="{3C1E4371-6748-44B1-B95A-0B556DBA3C97}"/>
              </a:ext>
            </a:extLst>
          </p:cNvPr>
          <p:cNvSpPr txBox="1">
            <a:spLocks/>
          </p:cNvSpPr>
          <p:nvPr userDrawn="1"/>
        </p:nvSpPr>
        <p:spPr>
          <a:xfrm>
            <a:off x="457200" y="5958723"/>
            <a:ext cx="9051657" cy="670868"/>
          </a:xfrm>
          <a:prstGeom prst="rect">
            <a:avLst/>
          </a:prstGeom>
        </p:spPr>
        <p:txBody>
          <a:bodyPr lIns="0" anchor="b"/>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accent1"/>
                </a:solidFill>
              </a:rPr>
              <a:t>Notice of Trademark: “American Institutes for Research” and “AIR” are registered trademarks. All other brand, product, or company names are trademarks or registered trademarks of their respective owners.</a:t>
            </a:r>
          </a:p>
          <a:p>
            <a:endParaRPr lang="en-US" sz="800">
              <a:solidFill>
                <a:schemeClr val="accent1"/>
              </a:solidFill>
            </a:endParaRPr>
          </a:p>
          <a:p>
            <a:r>
              <a:rPr lang="en-US" sz="800">
                <a:solidFill>
                  <a:schemeClr val="accent1"/>
                </a:solidFill>
              </a:rPr>
              <a:t>Copyright © 2023 American Institutes for Research®. All rights reserved. No part of this publication may be reproduced, distributed, or transmitted in any form or by any means, including photocopying, recording, website display, or other electronic or mechanical methods, without the prior written permission of the American Institutes for Research. For permission requests, please use the Contact Us form on AIR.ORG.</a:t>
            </a:r>
          </a:p>
        </p:txBody>
      </p:sp>
      <p:sp>
        <p:nvSpPr>
          <p:cNvPr id="23" name="Text Placeholder 4">
            <a:extLst>
              <a:ext uri="{FF2B5EF4-FFF2-40B4-BE49-F238E27FC236}">
                <a16:creationId xmlns:a16="http://schemas.microsoft.com/office/drawing/2014/main" id="{0058FAF6-5D5F-47CE-80BE-AAB366C3F922}"/>
              </a:ext>
            </a:extLst>
          </p:cNvPr>
          <p:cNvSpPr>
            <a:spLocks noGrp="1"/>
          </p:cNvSpPr>
          <p:nvPr>
            <p:ph type="body" sz="quarter" idx="10" hasCustomPrompt="1"/>
          </p:nvPr>
        </p:nvSpPr>
        <p:spPr>
          <a:xfrm>
            <a:off x="11017168" y="6487051"/>
            <a:ext cx="617157" cy="142540"/>
          </a:xfrm>
        </p:spPr>
        <p:txBody>
          <a:bodyPr wrap="none" lIns="0" tIns="0" rIns="0" bIns="0" anchor="b" anchorCtr="0">
            <a:spAutoFit/>
          </a:bodyPr>
          <a:lstStyle>
            <a:lvl1pPr marL="0" indent="0" algn="r">
              <a:buNone/>
              <a:defRPr kumimoji="0" lang="en-US" sz="800" u="none" strike="noStrike" cap="none" spc="0" normalizeH="0" baseline="0" dirty="0" smtClean="0">
                <a:ln>
                  <a:noFill/>
                </a:ln>
                <a:solidFill>
                  <a:schemeClr val="accent1"/>
                </a:solidFill>
                <a:effectLst/>
                <a:uLnTx/>
                <a:uFillTx/>
                <a:cs typeface="Calibri"/>
              </a:defRPr>
            </a:lvl1pPr>
            <a:lvl2pPr>
              <a:defRPr lang="en-US" sz="1800" dirty="0" smtClean="0">
                <a:cs typeface="+mn-cs"/>
              </a:defRPr>
            </a:lvl2pPr>
            <a:lvl3pPr>
              <a:defRPr lang="en-US" sz="1800" dirty="0" smtClean="0">
                <a:cs typeface="+mn-cs"/>
              </a:defRPr>
            </a:lvl3pPr>
            <a:lvl4pPr>
              <a:defRPr lang="en-US" sz="1800" dirty="0" smtClean="0">
                <a:cs typeface="+mn-cs"/>
              </a:defRPr>
            </a:lvl4pPr>
            <a:lvl5pPr>
              <a:defRPr lang="en-US" sz="1800" dirty="0">
                <a:cs typeface="+mn-cs"/>
              </a:defRPr>
            </a:lvl5pPr>
          </a:lstStyle>
          <a:p>
            <a:pPr marR="0" lvl="0" fontAlgn="auto">
              <a:spcBef>
                <a:spcPts val="1800"/>
              </a:spcBef>
              <a:spcAft>
                <a:spcPts val="0"/>
              </a:spcAft>
              <a:buClr>
                <a:schemeClr val="tx1"/>
              </a:buClr>
              <a:buSzPct val="100000"/>
              <a:buFont typeface="Times New Roman" panose="02020603050405020304" pitchFamily="18" charset="0"/>
              <a:tabLst/>
            </a:pPr>
            <a:r>
              <a:rPr lang="en-US"/>
              <a:t>XXXXX_MO/YR</a:t>
            </a:r>
          </a:p>
        </p:txBody>
      </p:sp>
    </p:spTree>
    <p:extLst>
      <p:ext uri="{BB962C8B-B14F-4D97-AF65-F5344CB8AC3E}">
        <p14:creationId xmlns:p14="http://schemas.microsoft.com/office/powerpoint/2010/main" val="367341354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Heavy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307592"/>
            <a:ext cx="11274552" cy="4498848"/>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Arial" panose="020B060402020202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Click here to add text, or click on an icon below to add a table, chart, SmartArt object, or picture. Use “Increase List Level” and “Decrease List Level” icons in the “Paragraph” group on the “Home” tab to move between text without bullets and text with bullets.</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8" name="Note Placeholder 3">
            <a:extLst>
              <a:ext uri="{FF2B5EF4-FFF2-40B4-BE49-F238E27FC236}">
                <a16:creationId xmlns:a16="http://schemas.microsoft.com/office/drawing/2014/main" id="{73B0D49A-7CCD-4481-B665-34C6068F55EE}"/>
              </a:ext>
            </a:extLst>
          </p:cNvPr>
          <p:cNvSpPr>
            <a:spLocks noGrp="1"/>
          </p:cNvSpPr>
          <p:nvPr>
            <p:ph type="body" sz="quarter" idx="14" hasCustomPrompt="1"/>
          </p:nvPr>
        </p:nvSpPr>
        <p:spPr>
          <a:xfrm>
            <a:off x="457201" y="5806276"/>
            <a:ext cx="11277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24DB3962-6DDF-46CC-B06D-2FE2C6184EC7}"/>
              </a:ext>
            </a:extLst>
          </p:cNvPr>
          <p:cNvSpPr>
            <a:spLocks noGrp="1"/>
          </p:cNvSpPr>
          <p:nvPr>
            <p:ph type="sldNum" sz="quarter" idx="15"/>
          </p:nvPr>
        </p:nvSpPr>
        <p:spPr/>
        <p:txBody>
          <a:bodyPr/>
          <a:lstStyle/>
          <a:p>
            <a:fld id="{84F0FF21-14DC-4A74-87A6-0800A765C74C}" type="slidenum">
              <a:rPr lang="en-US" smtClean="0"/>
              <a:t>‹#›</a:t>
            </a:fld>
            <a:endParaRPr lang="en-US"/>
          </a:p>
        </p:txBody>
      </p:sp>
    </p:spTree>
    <p:extLst>
      <p:ext uri="{BB962C8B-B14F-4D97-AF65-F5344CB8AC3E}">
        <p14:creationId xmlns:p14="http://schemas.microsoft.com/office/powerpoint/2010/main" val="96210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x Boxes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F9BEAC0-FB3E-45AB-B60C-C5A7DD59BC90}"/>
              </a:ext>
            </a:extLst>
          </p:cNvPr>
          <p:cNvSpPr>
            <a:spLocks noGrp="1"/>
          </p:cNvSpPr>
          <p:nvPr>
            <p:ph type="title" hasCustomPrompt="1"/>
          </p:nvPr>
        </p:nvSpPr>
        <p:spPr/>
        <p:txBody>
          <a:bodyPr/>
          <a:lstStyle>
            <a:lvl1pPr>
              <a:defRPr/>
            </a:lvl1pPr>
          </a:lstStyle>
          <a:p>
            <a:r>
              <a:rPr lang="en-US"/>
              <a:t>Six Boxes Layout</a:t>
            </a:r>
          </a:p>
        </p:txBody>
      </p:sp>
      <p:sp>
        <p:nvSpPr>
          <p:cNvPr id="7" name="Text Placeholder 6">
            <a:extLst>
              <a:ext uri="{FF2B5EF4-FFF2-40B4-BE49-F238E27FC236}">
                <a16:creationId xmlns:a16="http://schemas.microsoft.com/office/drawing/2014/main" id="{80E5EF7B-657C-45F8-8B19-0BCA1974A703}"/>
              </a:ext>
            </a:extLst>
          </p:cNvPr>
          <p:cNvSpPr>
            <a:spLocks noGrp="1"/>
          </p:cNvSpPr>
          <p:nvPr>
            <p:ph type="body" sz="quarter" idx="24" hasCustomPrompt="1"/>
          </p:nvPr>
        </p:nvSpPr>
        <p:spPr>
          <a:xfrm>
            <a:off x="457201" y="1531457"/>
            <a:ext cx="3657600" cy="2049763"/>
          </a:xfrm>
        </p:spPr>
        <p:txBody>
          <a:bodyPr>
            <a:normAutofit/>
          </a:bodyPr>
          <a:lstStyle>
            <a:lvl1pPr marL="0" indent="0" algn="l">
              <a:lnSpc>
                <a:spcPct val="100000"/>
              </a:lnSpc>
              <a:spcBef>
                <a:spcPts val="600"/>
              </a:spcBef>
              <a:buNone/>
              <a:defRPr sz="1400"/>
            </a:lvl1pPr>
            <a:lvl2pPr marL="0" indent="0" algn="l">
              <a:lnSpc>
                <a:spcPct val="100000"/>
              </a:lnSpc>
              <a:spcBef>
                <a:spcPts val="0"/>
              </a:spcBef>
              <a:buNone/>
              <a:defRPr sz="1400"/>
            </a:lvl2pPr>
            <a:lvl3pPr marL="0" indent="0" algn="l">
              <a:lnSpc>
                <a:spcPct val="100000"/>
              </a:lnSpc>
              <a:spcBef>
                <a:spcPts val="0"/>
              </a:spcBef>
              <a:buNone/>
              <a:defRPr sz="1400"/>
            </a:lvl3pPr>
            <a:lvl4pPr marL="0" indent="0" algn="l">
              <a:lnSpc>
                <a:spcPct val="100000"/>
              </a:lnSpc>
              <a:spcBef>
                <a:spcPts val="0"/>
              </a:spcBef>
              <a:buNone/>
              <a:defRPr sz="1400"/>
            </a:lvl4pPr>
            <a:lvl5pPr marL="0" indent="0" algn="l">
              <a:lnSpc>
                <a:spcPct val="100000"/>
              </a:lnSpc>
              <a:spcBef>
                <a:spcPts val="0"/>
              </a:spcBef>
              <a:buNone/>
              <a:defRPr sz="1400"/>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4" name="Text Placeholder 5">
            <a:extLst>
              <a:ext uri="{FF2B5EF4-FFF2-40B4-BE49-F238E27FC236}">
                <a16:creationId xmlns:a16="http://schemas.microsoft.com/office/drawing/2014/main" id="{793ED7C6-7D44-4AB5-B2E8-DCAC752349DF}"/>
              </a:ext>
            </a:extLst>
          </p:cNvPr>
          <p:cNvSpPr>
            <a:spLocks noGrp="1"/>
          </p:cNvSpPr>
          <p:nvPr>
            <p:ph type="body" sz="quarter" idx="25" hasCustomPrompt="1"/>
          </p:nvPr>
        </p:nvSpPr>
        <p:spPr>
          <a:xfrm>
            <a:off x="457201" y="3611326"/>
            <a:ext cx="3657600" cy="18288"/>
          </a:xfrm>
          <a:solidFill>
            <a:schemeClr val="accent1"/>
          </a:solidFill>
          <a:ln>
            <a:noFill/>
          </a:ln>
        </p:spPr>
        <p:txBody>
          <a:bodyPr wrap="none">
            <a:noAutofit/>
          </a:bodyPr>
          <a:lstStyle>
            <a:lvl1pPr marL="0" indent="0" algn="l">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1" name="Text Placeholder 10">
            <a:extLst>
              <a:ext uri="{FF2B5EF4-FFF2-40B4-BE49-F238E27FC236}">
                <a16:creationId xmlns:a16="http://schemas.microsoft.com/office/drawing/2014/main" id="{68CDE23B-A2C9-4B36-9D06-B26C3FEC3372}"/>
              </a:ext>
            </a:extLst>
          </p:cNvPr>
          <p:cNvSpPr>
            <a:spLocks noGrp="1"/>
          </p:cNvSpPr>
          <p:nvPr>
            <p:ph type="body" sz="quarter" idx="21" hasCustomPrompt="1"/>
          </p:nvPr>
        </p:nvSpPr>
        <p:spPr>
          <a:xfrm>
            <a:off x="45720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F05CB87-AB8D-4360-9CA4-960BB5B91B83}"/>
              </a:ext>
            </a:extLst>
          </p:cNvPr>
          <p:cNvSpPr>
            <a:spLocks noGrp="1"/>
          </p:cNvSpPr>
          <p:nvPr>
            <p:ph type="body" sz="quarter" idx="19" hasCustomPrompt="1"/>
          </p:nvPr>
        </p:nvSpPr>
        <p:spPr>
          <a:xfrm>
            <a:off x="423112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6" name="Text Placeholder 5">
            <a:extLst>
              <a:ext uri="{FF2B5EF4-FFF2-40B4-BE49-F238E27FC236}">
                <a16:creationId xmlns:a16="http://schemas.microsoft.com/office/drawing/2014/main" id="{096FA103-858B-4D43-8095-651F1F46069C}"/>
              </a:ext>
            </a:extLst>
          </p:cNvPr>
          <p:cNvSpPr>
            <a:spLocks noGrp="1"/>
          </p:cNvSpPr>
          <p:nvPr>
            <p:ph type="body" sz="quarter" idx="53" hasCustomPrompt="1"/>
          </p:nvPr>
        </p:nvSpPr>
        <p:spPr>
          <a:xfrm>
            <a:off x="4231121"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3" name="Text Placeholder 12">
            <a:extLst>
              <a:ext uri="{FF2B5EF4-FFF2-40B4-BE49-F238E27FC236}">
                <a16:creationId xmlns:a16="http://schemas.microsoft.com/office/drawing/2014/main" id="{F583005D-3C04-43FD-A6BD-289FAB7F9544}"/>
              </a:ext>
            </a:extLst>
          </p:cNvPr>
          <p:cNvSpPr>
            <a:spLocks noGrp="1"/>
          </p:cNvSpPr>
          <p:nvPr>
            <p:ph type="body" sz="quarter" idx="22" hasCustomPrompt="1"/>
          </p:nvPr>
        </p:nvSpPr>
        <p:spPr>
          <a:xfrm>
            <a:off x="423112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A1CCEE8D-A954-4E1B-9A99-9B02DE1F66AD}"/>
              </a:ext>
            </a:extLst>
          </p:cNvPr>
          <p:cNvSpPr>
            <a:spLocks noGrp="1"/>
          </p:cNvSpPr>
          <p:nvPr>
            <p:ph type="body" sz="quarter" idx="20" hasCustomPrompt="1"/>
          </p:nvPr>
        </p:nvSpPr>
        <p:spPr>
          <a:xfrm>
            <a:off x="8005043" y="153145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8" name="Text Placeholder 5">
            <a:extLst>
              <a:ext uri="{FF2B5EF4-FFF2-40B4-BE49-F238E27FC236}">
                <a16:creationId xmlns:a16="http://schemas.microsoft.com/office/drawing/2014/main" id="{D44D8ECE-72E3-4831-8422-F9D4AFB4DE80}"/>
              </a:ext>
            </a:extLst>
          </p:cNvPr>
          <p:cNvSpPr>
            <a:spLocks noGrp="1"/>
          </p:cNvSpPr>
          <p:nvPr>
            <p:ph type="body" sz="quarter" idx="54" hasCustomPrompt="1"/>
          </p:nvPr>
        </p:nvSpPr>
        <p:spPr>
          <a:xfrm>
            <a:off x="8005043" y="3611326"/>
            <a:ext cx="3657600" cy="18288"/>
          </a:xfrm>
          <a:solidFill>
            <a:schemeClr val="accent1"/>
          </a:solidFill>
          <a:ln>
            <a:noFill/>
          </a:ln>
        </p:spPr>
        <p:txBody>
          <a:bodyPr wrap="none">
            <a:noAutofit/>
          </a:bodyPr>
          <a:lstStyle>
            <a:lvl1pPr marL="0" indent="0">
              <a:buNone/>
              <a:defRPr sz="100"/>
            </a:lvl1pPr>
            <a:lvl2pPr marL="180023" indent="0">
              <a:buNone/>
              <a:defRPr/>
            </a:lvl2pPr>
            <a:lvl3pPr marL="360045" indent="0">
              <a:buNone/>
              <a:defRPr/>
            </a:lvl3pPr>
            <a:lvl4pPr marL="540068" indent="0">
              <a:buNone/>
              <a:defRPr/>
            </a:lvl4pPr>
            <a:lvl5pPr marL="720090" indent="0">
              <a:buNone/>
              <a:defRPr/>
            </a:lvl5pPr>
          </a:lstStyle>
          <a:p>
            <a:pPr lvl="0"/>
            <a:r>
              <a:rPr lang="en-US"/>
              <a:t> </a:t>
            </a:r>
          </a:p>
        </p:txBody>
      </p:sp>
      <p:sp>
        <p:nvSpPr>
          <p:cNvPr id="15" name="Text Placeholder 14">
            <a:extLst>
              <a:ext uri="{FF2B5EF4-FFF2-40B4-BE49-F238E27FC236}">
                <a16:creationId xmlns:a16="http://schemas.microsoft.com/office/drawing/2014/main" id="{CB2AAF59-6EF0-4375-937D-76D14A8ABB85}"/>
              </a:ext>
            </a:extLst>
          </p:cNvPr>
          <p:cNvSpPr>
            <a:spLocks noGrp="1"/>
          </p:cNvSpPr>
          <p:nvPr>
            <p:ph type="body" sz="quarter" idx="23" hasCustomPrompt="1"/>
          </p:nvPr>
        </p:nvSpPr>
        <p:spPr>
          <a:xfrm>
            <a:off x="8005041" y="3668867"/>
            <a:ext cx="3657600" cy="2049763"/>
          </a:xfrm>
        </p:spPr>
        <p:txBody>
          <a:bodyPr vert="horz" lIns="0" tIns="0" rIns="0" bIns="0" rtlCol="0">
            <a:normAutofit/>
          </a:bodyPr>
          <a:lstStyle>
            <a:lvl1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1pPr>
            <a:lvl2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2pPr>
            <a:lvl3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3pPr>
            <a:lvl4pPr marL="0" indent="0" algn="l" defTabSz="685800" rtl="0" eaLnBrk="1" latinLnBrk="0" hangingPunct="1">
              <a:lnSpc>
                <a:spcPct val="100000"/>
              </a:lnSpc>
              <a:buNone/>
              <a:defRPr lang="en-US" sz="1400" kern="1200" dirty="0" smtClean="0">
                <a:solidFill>
                  <a:schemeClr val="tx1"/>
                </a:solidFill>
                <a:latin typeface="+mn-lt"/>
                <a:ea typeface="+mn-ea"/>
                <a:cs typeface="Arial" panose="020B0604020202020204" pitchFamily="34" charset="0"/>
              </a:defRPr>
            </a:lvl4pPr>
            <a:lvl5pPr marL="0" indent="0" algn="l" defTabSz="685800" rtl="0" eaLnBrk="1" latinLnBrk="0" hangingPunct="1">
              <a:lnSpc>
                <a:spcPct val="100000"/>
              </a:lnSpc>
              <a:buNone/>
              <a:defRPr lang="en-US" sz="1400" kern="1200" dirty="0">
                <a:solidFill>
                  <a:schemeClr val="tx1"/>
                </a:solidFill>
                <a:latin typeface="+mn-lt"/>
                <a:ea typeface="+mn-ea"/>
                <a:cs typeface="Arial" panose="020B0604020202020204" pitchFamily="34" charset="0"/>
              </a:defRPr>
            </a:lvl5pPr>
          </a:lstStyle>
          <a:p>
            <a:pPr lvl="0"/>
            <a:r>
              <a:rPr lang="en-US"/>
              <a:t>First Level</a:t>
            </a:r>
          </a:p>
          <a:p>
            <a:pPr lvl="1"/>
            <a:r>
              <a:rPr lang="en-US"/>
              <a:t>Second level</a:t>
            </a:r>
          </a:p>
          <a:p>
            <a:pPr lvl="2"/>
            <a:r>
              <a:rPr lang="en-US"/>
              <a:t>Third level</a:t>
            </a:r>
          </a:p>
          <a:p>
            <a:pPr lvl="3"/>
            <a:r>
              <a:rPr lang="en-US"/>
              <a:t>Fourth level</a:t>
            </a:r>
          </a:p>
          <a:p>
            <a:pPr lvl="4"/>
            <a:r>
              <a:rPr lang="en-US"/>
              <a:t>Fifth level</a:t>
            </a:r>
          </a:p>
        </p:txBody>
      </p:sp>
      <p:sp>
        <p:nvSpPr>
          <p:cNvPr id="17" name="Note Placeholder 3">
            <a:extLst>
              <a:ext uri="{FF2B5EF4-FFF2-40B4-BE49-F238E27FC236}">
                <a16:creationId xmlns:a16="http://schemas.microsoft.com/office/drawing/2014/main" id="{3F2F5F9B-3213-4506-91AB-A10599E9430B}"/>
              </a:ext>
            </a:extLst>
          </p:cNvPr>
          <p:cNvSpPr>
            <a:spLocks noGrp="1"/>
          </p:cNvSpPr>
          <p:nvPr>
            <p:ph type="body" sz="quarter" idx="17" hasCustomPrompt="1"/>
          </p:nvPr>
        </p:nvSpPr>
        <p:spPr>
          <a:xfrm>
            <a:off x="457201" y="5806276"/>
            <a:ext cx="9375648" cy="338328"/>
          </a:xfr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3" name="Slide Number Placeholder 2">
            <a:extLst>
              <a:ext uri="{FF2B5EF4-FFF2-40B4-BE49-F238E27FC236}">
                <a16:creationId xmlns:a16="http://schemas.microsoft.com/office/drawing/2014/main" id="{5CF645E4-EBAA-4B11-8E73-B2683E7923CD}"/>
              </a:ext>
            </a:extLst>
          </p:cNvPr>
          <p:cNvSpPr>
            <a:spLocks noGrp="1"/>
          </p:cNvSpPr>
          <p:nvPr>
            <p:ph type="sldNum" sz="quarter" idx="18"/>
          </p:nvPr>
        </p:nvSpPr>
        <p:spPr/>
        <p:txBody>
          <a:bodyPr/>
          <a:lstStyle/>
          <a:p>
            <a:fld id="{7E1341B0-7904-4148-9082-6535FE1E4D20}" type="slidenum">
              <a:rPr lang="en-US" smtClean="0"/>
              <a:pPr/>
              <a:t>‹#›</a:t>
            </a:fld>
            <a:endParaRPr lang="en-US"/>
          </a:p>
        </p:txBody>
      </p:sp>
    </p:spTree>
    <p:extLst>
      <p:ext uri="{BB962C8B-B14F-4D97-AF65-F5344CB8AC3E}">
        <p14:creationId xmlns:p14="http://schemas.microsoft.com/office/powerpoint/2010/main" val="5327553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Content Dark">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a:xfrm>
            <a:off x="458724" y="0"/>
            <a:ext cx="11274552" cy="1051560"/>
          </a:xfrm>
          <a:prstGeom prst="rect">
            <a:avLst/>
          </a:prstGeom>
        </p:spPr>
        <p:txBody>
          <a:bodyPr/>
          <a:lstStyle>
            <a:lvl1pPr>
              <a:defRPr/>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2" y="1307592"/>
            <a:ext cx="11274425" cy="4498848"/>
          </a:xfrm>
          <a:prstGeom prst="rect">
            <a:avLst/>
          </a:prstGeom>
        </p:spPr>
        <p:txBody>
          <a:bodyPr/>
          <a:lstStyle>
            <a:lvl1pPr>
              <a:defRPr/>
            </a:lvl1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a:p>
            <a:pPr lvl="3"/>
            <a:r>
              <a:rPr lang="en-US"/>
              <a:t>Bullet 4</a:t>
            </a:r>
          </a:p>
          <a:p>
            <a:pPr lvl="4"/>
            <a:r>
              <a:rPr lang="en-US"/>
              <a:t>Bullet 5</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11277600" cy="338328"/>
          </a:xfrm>
          <a:prstGeom prst="rect">
            <a:avLst/>
          </a:prstGeom>
        </p:spPr>
        <p:txBody>
          <a:bodyPr anchor="b" anchorCtr="0">
            <a:noAutofit/>
          </a:bodyPr>
          <a:lstStyle>
            <a:lvl1pPr marL="0" indent="0">
              <a:buNone/>
              <a:defRPr sz="750"/>
            </a:lvl1pPr>
          </a:lstStyle>
          <a:p>
            <a:r>
              <a:rPr lang="en-US" i="1"/>
              <a:t>Note.</a:t>
            </a:r>
            <a:r>
              <a:rPr lang="en-US"/>
              <a:t> Placeholder for notes, sources, and permissions (if needed). “</a:t>
            </a:r>
            <a:r>
              <a:rPr lang="en-US" i="1"/>
              <a:t>Note.</a:t>
            </a:r>
            <a:r>
              <a:rPr lang="en-US"/>
              <a:t>” (including a period) is italicized.</a:t>
            </a:r>
          </a:p>
        </p:txBody>
      </p:sp>
      <p:sp>
        <p:nvSpPr>
          <p:cNvPr id="2" name="Slide Number Placeholder 1">
            <a:extLst>
              <a:ext uri="{FF2B5EF4-FFF2-40B4-BE49-F238E27FC236}">
                <a16:creationId xmlns:a16="http://schemas.microsoft.com/office/drawing/2014/main" id="{E3B686E0-935F-48AB-86D9-C0CA09FEB3A7}"/>
              </a:ext>
            </a:extLst>
          </p:cNvPr>
          <p:cNvSpPr>
            <a:spLocks noGrp="1"/>
          </p:cNvSpPr>
          <p:nvPr>
            <p:ph type="sldNum" sz="quarter" idx="18"/>
          </p:nvPr>
        </p:nvSpPr>
        <p:spPr>
          <a:xfrm>
            <a:off x="457203" y="6422601"/>
            <a:ext cx="243015" cy="246221"/>
          </a:xfrm>
          <a:prstGeom prst="rect">
            <a:avLst/>
          </a:prstGeom>
        </p:spPr>
        <p:txBody>
          <a:bodyPr/>
          <a:lstStyle/>
          <a:p>
            <a:fld id="{DF2BF9F9-8A6D-4E51-9385-E6189FFC85C3}" type="slidenum">
              <a:rPr lang="en-US" smtClean="0"/>
              <a:t>‹#›</a:t>
            </a:fld>
            <a:endParaRPr lang="en-US"/>
          </a:p>
        </p:txBody>
      </p:sp>
    </p:spTree>
    <p:extLst>
      <p:ext uri="{BB962C8B-B14F-4D97-AF65-F5344CB8AC3E}">
        <p14:creationId xmlns:p14="http://schemas.microsoft.com/office/powerpoint/2010/main" val="3420104718"/>
      </p:ext>
    </p:extLst>
  </p:cSld>
  <p:clrMapOvr>
    <a:masterClrMapping/>
  </p:clrMapOvr>
  <p:extLst>
    <p:ext uri="{DCECCB84-F9BA-43D5-87BE-67443E8EF086}">
      <p15:sldGuideLst xmlns:p15="http://schemas.microsoft.com/office/powerpoint/2012/main">
        <p15:guide id="1" orient="horz" pos="600">
          <p15:clr>
            <a:srgbClr val="FBAE40"/>
          </p15:clr>
        </p15:guide>
        <p15:guide id="2" pos="216">
          <p15:clr>
            <a:srgbClr val="FBAE40"/>
          </p15:clr>
        </p15:guide>
        <p15:guide id="3" pos="554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70000"/>
            <a:ext cx="11338560" cy="4719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316949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Divider Light">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p:nvPr>
        </p:nvSpPr>
        <p:spPr>
          <a:xfrm>
            <a:off x="512064"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512064"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9868661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Ligh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A922608-6B3C-43C0-AE8F-97C74A23744F}"/>
              </a:ext>
            </a:extLst>
          </p:cNvPr>
          <p:cNvSpPr>
            <a:spLocks noGrp="1"/>
          </p:cNvSpPr>
          <p:nvPr>
            <p:ph type="title" hasCustomPrompt="1"/>
          </p:nvPr>
        </p:nvSpPr>
        <p:spPr>
          <a:xfrm>
            <a:off x="458724" y="0"/>
            <a:ext cx="11274552" cy="1051560"/>
          </a:xfrm>
        </p:spPr>
        <p:txBody>
          <a:bodyPr>
            <a:normAutofit/>
          </a:bodyPr>
          <a:lstStyle>
            <a:lvl1pPr>
              <a:defRPr sz="3600"/>
            </a:lvl1pPr>
          </a:lstStyle>
          <a:p>
            <a:r>
              <a:rPr lang="en-US"/>
              <a:t>Agenda</a:t>
            </a:r>
          </a:p>
        </p:txBody>
      </p:sp>
      <p:sp>
        <p:nvSpPr>
          <p:cNvPr id="24" name="Text Placeholder"/>
          <p:cNvSpPr>
            <a:spLocks noGrp="1"/>
          </p:cNvSpPr>
          <p:nvPr userDrawn="1">
            <p:ph type="body" sz="quarter" idx="10" hasCustomPrompt="1"/>
          </p:nvPr>
        </p:nvSpPr>
        <p:spPr>
          <a:xfrm>
            <a:off x="458724" y="1307592"/>
            <a:ext cx="11274552" cy="4498848"/>
          </a:xfrm>
        </p:spPr>
        <p:txBody>
          <a:bodyPr tIns="0" anchor="t" anchorCtr="0">
            <a:normAutofit/>
          </a:bodyPr>
          <a:lstStyle>
            <a:lvl1pPr marL="457200" indent="-457200">
              <a:lnSpc>
                <a:spcPct val="125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400"/>
            </a:lvl2pPr>
            <a:lvl3pPr marL="1371600" indent="-457200">
              <a:lnSpc>
                <a:spcPct val="100000"/>
              </a:lnSpc>
              <a:spcBef>
                <a:spcPts val="1200"/>
              </a:spcBef>
              <a:buClr>
                <a:schemeClr val="tx1"/>
              </a:buClr>
              <a:buFont typeface="+mj-lt"/>
              <a:buAutoNum type="romanLcPeriod"/>
              <a:defRPr sz="2000"/>
            </a:lvl3pPr>
            <a:lvl4pPr marL="1828800" indent="-457200">
              <a:lnSpc>
                <a:spcPct val="100000"/>
              </a:lnSpc>
              <a:spcBef>
                <a:spcPts val="1200"/>
              </a:spcBef>
              <a:buClr>
                <a:schemeClr val="tx1"/>
              </a:buClr>
              <a:buSzPct val="100000"/>
              <a:buFont typeface="+mj-lt"/>
              <a:buAutoNum type="arabicParenR"/>
              <a:defRPr sz="2400" baseline="0"/>
            </a:lvl4pPr>
            <a:lvl5pPr marL="2286000" indent="-457200">
              <a:lnSpc>
                <a:spcPct val="100000"/>
              </a:lnSpc>
              <a:spcBef>
                <a:spcPts val="1200"/>
              </a:spcBef>
              <a:buClr>
                <a:schemeClr val="tx1"/>
              </a:buClr>
              <a:buFont typeface="+mj-lt"/>
              <a:buAutoNum type="alphaLcParenR"/>
              <a:defRPr sz="2400"/>
            </a:lvl5pPr>
          </a:lstStyle>
          <a:p>
            <a:pPr lvl="0"/>
            <a:r>
              <a:rPr lang="en-US"/>
              <a:t>Click to insert agenda items.</a:t>
            </a:r>
          </a:p>
          <a:p>
            <a:pPr lvl="1"/>
            <a:r>
              <a:rPr lang="en-US"/>
              <a:t>Second level</a:t>
            </a:r>
          </a:p>
          <a:p>
            <a:pPr lvl="2"/>
            <a:r>
              <a:rPr lang="en-US"/>
              <a:t>Third level</a:t>
            </a:r>
          </a:p>
          <a:p>
            <a:pPr lvl="0"/>
            <a:r>
              <a:rPr lang="en-US"/>
              <a:t>Second agenda item</a:t>
            </a:r>
          </a:p>
          <a:p>
            <a:pPr lvl="0"/>
            <a:r>
              <a:rPr lang="en-US"/>
              <a:t>Third agenda item</a:t>
            </a:r>
          </a:p>
        </p:txBody>
      </p:sp>
      <p:sp>
        <p:nvSpPr>
          <p:cNvPr id="12" name="Slide Number Placeholder 11">
            <a:extLst>
              <a:ext uri="{FF2B5EF4-FFF2-40B4-BE49-F238E27FC236}">
                <a16:creationId xmlns:a16="http://schemas.microsoft.com/office/drawing/2014/main" id="{B8850D6F-B6A5-47AE-BDD2-F3D0D0FACC23}"/>
              </a:ext>
            </a:extLst>
          </p:cNvPr>
          <p:cNvSpPr>
            <a:spLocks noGrp="1"/>
          </p:cNvSpPr>
          <p:nvPr>
            <p:ph type="sldNum" sz="quarter" idx="11"/>
          </p:nvPr>
        </p:nvSpPr>
        <p:spPr/>
        <p:txBody>
          <a:bodyPr/>
          <a:lstStyle/>
          <a:p>
            <a:fld id="{94E452FC-20A0-4DC1-8F4F-629A5A706398}" type="slidenum">
              <a:rPr lang="en-US" smtClean="0"/>
              <a:t>‹#›</a:t>
            </a:fld>
            <a:endParaRPr lang="en-US"/>
          </a:p>
        </p:txBody>
      </p:sp>
    </p:spTree>
    <p:extLst>
      <p:ext uri="{BB962C8B-B14F-4D97-AF65-F5344CB8AC3E}">
        <p14:creationId xmlns:p14="http://schemas.microsoft.com/office/powerpoint/2010/main" val="30712236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No Rule">
    <p:spTree>
      <p:nvGrpSpPr>
        <p:cNvPr id="1" name=""/>
        <p:cNvGrpSpPr/>
        <p:nvPr/>
      </p:nvGrpSpPr>
      <p:grpSpPr>
        <a:xfrm>
          <a:off x="0" y="0"/>
          <a:ext cx="0" cy="0"/>
          <a:chOff x="0" y="0"/>
          <a:chExt cx="0" cy="0"/>
        </a:xfrm>
      </p:grpSpPr>
      <p:sp>
        <p:nvSpPr>
          <p:cNvPr id="3" name="Title"/>
          <p:cNvSpPr>
            <a:spLocks noGrp="1"/>
          </p:cNvSpPr>
          <p:nvPr>
            <p:ph type="title"/>
          </p:nvPr>
        </p:nvSpPr>
        <p:spPr>
          <a:xfrm>
            <a:off x="916518" y="364089"/>
            <a:ext cx="10966449" cy="488348"/>
          </a:xfrm>
        </p:spPr>
        <p:txBody>
          <a:bodyPr/>
          <a:lstStyle/>
          <a:p>
            <a:r>
              <a:rPr lang="en-US"/>
              <a:t>Click to edit Master title style</a:t>
            </a:r>
          </a:p>
        </p:txBody>
      </p:sp>
      <p:sp>
        <p:nvSpPr>
          <p:cNvPr id="20" name="Content"/>
          <p:cNvSpPr>
            <a:spLocks noGrp="1"/>
          </p:cNvSpPr>
          <p:nvPr>
            <p:ph sz="quarter" idx="11"/>
          </p:nvPr>
        </p:nvSpPr>
        <p:spPr>
          <a:xfrm>
            <a:off x="916518" y="1074694"/>
            <a:ext cx="10966449" cy="52514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2" name="Slide Number"/>
          <p:cNvSpPr>
            <a:spLocks noGrp="1"/>
          </p:cNvSpPr>
          <p:nvPr>
            <p:ph type="sldNum" sz="quarter" idx="10"/>
          </p:nvPr>
        </p:nvSpPr>
        <p:spPr/>
        <p:txBody>
          <a:body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32582318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1"/>
        <p:cNvGrpSpPr/>
        <p:nvPr/>
      </p:nvGrpSpPr>
      <p:grpSpPr>
        <a:xfrm>
          <a:off x="0" y="0"/>
          <a:ext cx="0" cy="0"/>
          <a:chOff x="0" y="0"/>
          <a:chExt cx="0" cy="0"/>
        </a:xfrm>
      </p:grpSpPr>
    </p:spTree>
    <p:extLst>
      <p:ext uri="{BB962C8B-B14F-4D97-AF65-F5344CB8AC3E}">
        <p14:creationId xmlns:p14="http://schemas.microsoft.com/office/powerpoint/2010/main" val="3882723552"/>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Only">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11200" y="214313"/>
            <a:ext cx="11228917" cy="591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r>
              <a:rPr lang="en-US"/>
              <a:t>Harlacher &amp; Mucha, 2010</a:t>
            </a:r>
          </a:p>
        </p:txBody>
      </p:sp>
      <p:sp>
        <p:nvSpPr>
          <p:cNvPr id="5" name="Rectangle 13"/>
          <p:cNvSpPr>
            <a:spLocks noGrp="1" noChangeArrowheads="1"/>
          </p:cNvSpPr>
          <p:nvPr>
            <p:ph type="sldNum" sz="quarter" idx="12"/>
          </p:nvPr>
        </p:nvSpPr>
        <p:spPr>
          <a:ln/>
        </p:spPr>
        <p:txBody>
          <a:bodyPr/>
          <a:lstStyle>
            <a:lvl1pPr>
              <a:defRPr/>
            </a:lvl1pPr>
          </a:lstStyle>
          <a:p>
            <a:fld id="{EC65BBAE-9C23-A14E-83AB-41045536EB39}" type="slidenum">
              <a:rPr lang="en-US"/>
              <a:pPr/>
              <a:t>‹#›</a:t>
            </a:fld>
            <a:endParaRPr lang="en-US"/>
          </a:p>
        </p:txBody>
      </p:sp>
    </p:spTree>
    <p:extLst>
      <p:ext uri="{BB962C8B-B14F-4D97-AF65-F5344CB8AC3E}">
        <p14:creationId xmlns:p14="http://schemas.microsoft.com/office/powerpoint/2010/main" val="26607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10970684" y="6443664"/>
            <a:ext cx="651933" cy="365125"/>
          </a:xfrm>
          <a:prstGeom prst="rect">
            <a:avLst/>
          </a:prstGeom>
        </p:spPr>
        <p:txBody>
          <a:bodyPr/>
          <a:lstStyle/>
          <a:p>
            <a:fld id="{048755C8-8D25-4DE8-B85A-2D35221F970B}" type="slidenum">
              <a:rPr lang="en-US" smtClean="0"/>
              <a:t>‹#›</a:t>
            </a:fld>
            <a:endParaRPr lang="en-US"/>
          </a:p>
        </p:txBody>
      </p:sp>
    </p:spTree>
    <p:extLst>
      <p:ext uri="{BB962C8B-B14F-4D97-AF65-F5344CB8AC3E}">
        <p14:creationId xmlns:p14="http://schemas.microsoft.com/office/powerpoint/2010/main" val="929036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sz="1000">
                <a:latin typeface="Arial" panose="020B0604020202020204" pitchFamily="34" charset="0"/>
                <a:cs typeface="Arial" panose="020B0604020202020204" pitchFamily="34" charset="0"/>
              </a:defRPr>
            </a:lvl1pPr>
          </a:lstStyle>
          <a:p>
            <a:fld id="{BD8CE74D-ED48-4E14-928F-66D42C320406}" type="slidenum">
              <a:rPr lang="en-US" smtClean="0"/>
              <a:pPr/>
              <a:t>‹#›</a:t>
            </a:fld>
            <a:endParaRPr lang="en-US"/>
          </a:p>
        </p:txBody>
      </p:sp>
    </p:spTree>
    <p:extLst>
      <p:ext uri="{BB962C8B-B14F-4D97-AF65-F5344CB8AC3E}">
        <p14:creationId xmlns:p14="http://schemas.microsoft.com/office/powerpoint/2010/main" val="4753087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371600"/>
            <a:ext cx="11274552" cy="4343400"/>
          </a:xfrm>
        </p:spPr>
        <p:txBody>
          <a:bodyPr>
            <a:normAutofit/>
          </a:bodyPr>
          <a:lstStyle>
            <a:lvl1pPr marL="0" indent="0">
              <a:lnSpc>
                <a:spcPct val="125000"/>
              </a:lnSpc>
              <a:spcBef>
                <a:spcPts val="1800"/>
              </a:spcBef>
              <a:buClr>
                <a:schemeClr val="tx1"/>
              </a:buClr>
              <a:buNone/>
              <a:defRPr sz="2600">
                <a:solidFill>
                  <a:schemeClr val="tx1"/>
                </a:solidFill>
              </a:defRPr>
            </a:lvl1pPr>
            <a:lvl2pPr marL="320040" indent="-320040">
              <a:lnSpc>
                <a:spcPct val="125000"/>
              </a:lnSpc>
              <a:spcBef>
                <a:spcPts val="600"/>
              </a:spcBef>
              <a:buClr>
                <a:schemeClr val="accent1"/>
              </a:buClr>
              <a:buFont typeface="Wingdings" panose="05000000000000000000" pitchFamily="2" charset="2"/>
              <a:buChar char="§"/>
              <a:defRPr sz="2600">
                <a:solidFill>
                  <a:schemeClr val="tx1"/>
                </a:solidFill>
              </a:defRPr>
            </a:lvl2pPr>
            <a:lvl3pPr marL="640080" indent="-320040">
              <a:lnSpc>
                <a:spcPct val="125000"/>
              </a:lnSpc>
              <a:spcBef>
                <a:spcPts val="600"/>
              </a:spcBef>
              <a:buClr>
                <a:schemeClr val="accent1"/>
              </a:buClr>
              <a:buFont typeface="Arial" panose="020B0604020202020204" pitchFamily="34" charset="0"/>
              <a:buChar char="•"/>
              <a:defRPr sz="2600">
                <a:solidFill>
                  <a:schemeClr val="tx1"/>
                </a:solidFill>
              </a:defRPr>
            </a:lvl3pPr>
            <a:lvl4pPr marL="960120" indent="-320040">
              <a:lnSpc>
                <a:spcPct val="125000"/>
              </a:lnSpc>
              <a:spcBef>
                <a:spcPts val="600"/>
              </a:spcBef>
              <a:buClr>
                <a:schemeClr val="accent1"/>
              </a:buClr>
              <a:buFont typeface="Arial" panose="020B0604020202020204" pitchFamily="34" charset="0"/>
              <a:buChar char="–"/>
              <a:defRPr sz="2600">
                <a:solidFill>
                  <a:schemeClr val="tx1"/>
                </a:solidFill>
              </a:defRPr>
            </a:lvl4pPr>
            <a:lvl5pPr marL="1280160" indent="-320040">
              <a:lnSpc>
                <a:spcPct val="125000"/>
              </a:lnSpc>
              <a:spcBef>
                <a:spcPts val="600"/>
              </a:spcBef>
              <a:buClr>
                <a:schemeClr val="accent1"/>
              </a:buClr>
              <a:buFont typeface="Arial" panose="020B0604020202020204" pitchFamily="34" charset="0"/>
              <a:buChar char="»"/>
              <a:defRPr sz="2600">
                <a:solidFill>
                  <a:schemeClr val="tx1"/>
                </a:solidFill>
              </a:defRPr>
            </a:lvl5pPr>
            <a:lvl6pPr marL="1600200" indent="-320040">
              <a:lnSpc>
                <a:spcPct val="125000"/>
              </a:lnSpc>
              <a:spcBef>
                <a:spcPts val="600"/>
              </a:spcBef>
              <a:buClr>
                <a:schemeClr val="accent1"/>
              </a:buClr>
              <a:buFont typeface="Arial Narrow" panose="020B0606020202030204" pitchFamily="34" charset="0"/>
              <a:buChar char="›"/>
              <a:defRPr sz="26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(square bullet) text.</a:t>
            </a:r>
          </a:p>
          <a:p>
            <a:pPr lvl="1"/>
            <a:r>
              <a:rPr lang="en-US"/>
              <a:t>Bullet 1</a:t>
            </a:r>
          </a:p>
          <a:p>
            <a:pPr lvl="2"/>
            <a:r>
              <a:rPr lang="en-US"/>
              <a:t>Bullet 2</a:t>
            </a:r>
          </a:p>
          <a:p>
            <a:pPr lvl="3"/>
            <a:r>
              <a:rPr lang="en-US"/>
              <a:t>Bullet 3</a:t>
            </a:r>
          </a:p>
          <a:p>
            <a:pPr lvl="4"/>
            <a:r>
              <a:rPr lang="en-US"/>
              <a:t>Bullet 4</a:t>
            </a:r>
          </a:p>
          <a:p>
            <a:pPr lvl="5"/>
            <a:r>
              <a:rPr lang="en-US"/>
              <a:t>Bullet 5</a:t>
            </a:r>
          </a:p>
        </p:txBody>
      </p:sp>
      <p:sp>
        <p:nvSpPr>
          <p:cNvPr id="8"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63408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397414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25ED33B-E912-DF64-189B-5402EE845DC1}"/>
              </a:ext>
            </a:extLst>
          </p:cNvPr>
          <p:cNvSpPr>
            <a:spLocks noGrp="1"/>
          </p:cNvSpPr>
          <p:nvPr>
            <p:ph type="dt" sz="half" idx="10"/>
          </p:nvPr>
        </p:nvSpPr>
        <p:spPr/>
        <p:txBody>
          <a:bodyPr/>
          <a:lstStyle/>
          <a:p>
            <a:fld id="{FBEEC68A-A9BB-264B-906A-477231FD6AAE}" type="datetimeFigureOut">
              <a:rPr lang="en-US" smtClean="0"/>
              <a:t>8/8/2025</a:t>
            </a:fld>
            <a:endParaRPr lang="en-US"/>
          </a:p>
        </p:txBody>
      </p:sp>
      <p:sp>
        <p:nvSpPr>
          <p:cNvPr id="3" name="Footer Placeholder 2">
            <a:extLst>
              <a:ext uri="{FF2B5EF4-FFF2-40B4-BE49-F238E27FC236}">
                <a16:creationId xmlns:a16="http://schemas.microsoft.com/office/drawing/2014/main" id="{6318D793-D715-1FE1-8364-2FCCE06E3E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D3116B5-33B3-978E-AC39-C356A95020D0}"/>
              </a:ext>
            </a:extLst>
          </p:cNvPr>
          <p:cNvSpPr>
            <a:spLocks noGrp="1"/>
          </p:cNvSpPr>
          <p:nvPr>
            <p:ph type="sldNum" sz="quarter" idx="12"/>
          </p:nvPr>
        </p:nvSpPr>
        <p:spPr/>
        <p:txBody>
          <a:bodyPr/>
          <a:lstStyle/>
          <a:p>
            <a:fld id="{1935E1C5-A7AB-8140-A5D0-75E15DBB0051}" type="slidenum">
              <a:rPr lang="en-US" smtClean="0"/>
              <a:t>‹#›</a:t>
            </a:fld>
            <a:endParaRPr lang="en-US"/>
          </a:p>
        </p:txBody>
      </p:sp>
    </p:spTree>
    <p:extLst>
      <p:ext uri="{BB962C8B-B14F-4D97-AF65-F5344CB8AC3E}">
        <p14:creationId xmlns:p14="http://schemas.microsoft.com/office/powerpoint/2010/main" val="2043911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6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sz="1000" i="0"/>
            </a:lvl1pPr>
            <a:lvl2pPr marL="258366" indent="0">
              <a:buNone/>
              <a:defRPr sz="750"/>
            </a:lvl2pPr>
            <a:lvl3pPr marL="480060" indent="0">
              <a:buNone/>
              <a:defRPr sz="750"/>
            </a:lvl3pPr>
            <a:lvl4pPr marL="720090" indent="0">
              <a:buNone/>
              <a:defRPr sz="750"/>
            </a:lvl4pPr>
            <a:lvl5pPr marL="960120" indent="0">
              <a:buNone/>
              <a:defRPr sz="750"/>
            </a:lvl5pPr>
          </a:lstStyle>
          <a:p>
            <a:pPr marL="0" marR="0" lvl="0" indent="0" algn="l" defTabSz="68580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14363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Black Divider">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26672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vider Slide Light">
    <p:bg>
      <p:bgRef idx="1001">
        <a:schemeClr val="bg1"/>
      </p:bgRef>
    </p:bg>
    <p:spTree>
      <p:nvGrpSpPr>
        <p:cNvPr id="1" name=""/>
        <p:cNvGrpSpPr/>
        <p:nvPr/>
      </p:nvGrpSpPr>
      <p:grpSpPr>
        <a:xfrm>
          <a:off x="0" y="0"/>
          <a:ext cx="0" cy="0"/>
          <a:chOff x="0" y="0"/>
          <a:chExt cx="0" cy="0"/>
        </a:xfrm>
      </p:grpSpPr>
      <p:pic>
        <p:nvPicPr>
          <p:cNvPr id="7" name="Picture 6" descr="A white and grey background">
            <a:extLst>
              <a:ext uri="{FF2B5EF4-FFF2-40B4-BE49-F238E27FC236}">
                <a16:creationId xmlns:a16="http://schemas.microsoft.com/office/drawing/2014/main" id="{62B69756-743B-1C74-A1DE-7016E80E519D}"/>
              </a:ext>
            </a:extLst>
          </p:cNvPr>
          <p:cNvPicPr>
            <a:picLocks noChangeAspect="1"/>
          </p:cNvPicPr>
          <p:nvPr userDrawn="1"/>
        </p:nvPicPr>
        <p:blipFill rotWithShape="1">
          <a:blip r:embed="rId2">
            <a:alphaModFix amt="42000"/>
          </a:blip>
          <a:srcRect l="19701" t="19733"/>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sp>
        <p:nvSpPr>
          <p:cNvPr id="4" name="AIR.org">
            <a:extLst>
              <a:ext uri="{FF2B5EF4-FFF2-40B4-BE49-F238E27FC236}">
                <a16:creationId xmlns:a16="http://schemas.microsoft.com/office/drawing/2014/main" id="{EF5DEE5C-1688-4A94-4C58-E4157397249D}"/>
              </a:ext>
            </a:extLst>
          </p:cNvPr>
          <p:cNvSpPr txBox="1"/>
          <p:nvPr userDrawn="1"/>
        </p:nvSpPr>
        <p:spPr>
          <a:xfrm>
            <a:off x="787399" y="6434138"/>
            <a:ext cx="5480988"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CENTER ON MULTI-TIERED SYSTEM OF SUPPORTS </a:t>
            </a:r>
            <a:r>
              <a:rPr lang="en-US" sz="1000" baseline="0">
                <a:solidFill>
                  <a:schemeClr val="accent1"/>
                </a:solidFill>
              </a:rPr>
              <a:t> | MTSS4SUCCESS.ORG</a:t>
            </a:r>
          </a:p>
        </p:txBody>
      </p:sp>
      <p:pic>
        <p:nvPicPr>
          <p:cNvPr id="5" name="Picture 4">
            <a:extLst>
              <a:ext uri="{FF2B5EF4-FFF2-40B4-BE49-F238E27FC236}">
                <a16:creationId xmlns:a16="http://schemas.microsoft.com/office/drawing/2014/main" id="{2C058A89-B985-7FCB-72B6-8C4B3EBCA2F7}"/>
              </a:ext>
            </a:extLst>
          </p:cNvPr>
          <p:cNvPicPr>
            <a:picLocks noChangeAspect="1"/>
          </p:cNvPicPr>
          <p:nvPr userDrawn="1"/>
        </p:nvPicPr>
        <p:blipFill rotWithShape="1">
          <a:blip r:embed="rId3"/>
          <a:srcRect r="23380"/>
          <a:stretch/>
        </p:blipFill>
        <p:spPr>
          <a:xfrm>
            <a:off x="8458199" y="471428"/>
            <a:ext cx="3360189" cy="453765"/>
          </a:xfrm>
          <a:prstGeom prst="rect">
            <a:avLst/>
          </a:prstGeom>
        </p:spPr>
      </p:pic>
    </p:spTree>
    <p:extLst>
      <p:ext uri="{BB962C8B-B14F-4D97-AF65-F5344CB8AC3E}">
        <p14:creationId xmlns:p14="http://schemas.microsoft.com/office/powerpoint/2010/main" val="4188118011"/>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435276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3591D22-3790-9B00-AB81-57AE1D571450}"/>
              </a:ext>
            </a:extLst>
          </p:cNvPr>
          <p:cNvSpPr>
            <a:spLocks noGrp="1"/>
          </p:cNvSpPr>
          <p:nvPr>
            <p:ph type="ftr" sz="quarter" idx="14"/>
          </p:nvPr>
        </p:nvSpPr>
        <p:spPr>
          <a:xfrm>
            <a:off x="457200" y="1255097"/>
            <a:ext cx="10076688" cy="1435608"/>
          </a:xfrm>
          <a:prstGeom prst="rect">
            <a:avLst/>
          </a:prstGeom>
        </p:spPr>
        <p:txBody>
          <a:bodyPr vert="horz" lIns="0" tIns="0" rIns="0" bIns="0" rtlCol="0" anchor="b" anchorCtr="0">
            <a:normAutofit/>
          </a:bodyPr>
          <a:lstStyle>
            <a:lvl1pPr>
              <a:defRPr lang="en-US" sz="5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679667535"/>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E793114-964D-6F26-DE9A-41A04745CD9E}"/>
              </a:ext>
            </a:extLst>
          </p:cNvPr>
          <p:cNvSpPr>
            <a:spLocks noGrp="1"/>
          </p:cNvSpPr>
          <p:nvPr>
            <p:ph type="ftr" sz="quarter" idx="15"/>
          </p:nvPr>
        </p:nvSpPr>
        <p:spPr>
          <a:xfrm>
            <a:off x="457200" y="1251374"/>
            <a:ext cx="7152555" cy="1439332"/>
          </a:xfrm>
          <a:prstGeom prst="rect">
            <a:avLst/>
          </a:prstGeom>
        </p:spPr>
        <p:txBody>
          <a:bodyPr vert="horz" lIns="0" tIns="0" rIns="0" bIns="0" rtlCol="0" anchor="b" anchorCtr="0">
            <a:normAutofit/>
          </a:bodyPr>
          <a:lstStyle>
            <a:lvl1pPr>
              <a:defRPr lang="en-US" sz="4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588051469"/>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45106397"/>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417074"/>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32182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9251174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11563559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9985847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191061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Divider. Alternative">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C6E6E14-97FA-57E4-8962-EBF37036F9B1}"/>
              </a:ext>
            </a:extLst>
          </p:cNvPr>
          <p:cNvPicPr>
            <a:picLocks noChangeAspect="1"/>
          </p:cNvPicPr>
          <p:nvPr userDrawn="1"/>
        </p:nvPicPr>
        <p:blipFill rotWithShape="1">
          <a:blip r:embed="rId2"/>
          <a:srcRect t="17142" r="14818"/>
          <a:stretch/>
        </p:blipFill>
        <p:spPr>
          <a:xfrm>
            <a:off x="5285804" y="0"/>
            <a:ext cx="6906196" cy="5728766"/>
          </a:xfrm>
          <a:prstGeom prst="rect">
            <a:avLst/>
          </a:prstGeom>
        </p:spPr>
      </p:pic>
      <p:sp>
        <p:nvSpPr>
          <p:cNvPr id="10" name="Rectangle 9">
            <a:extLst>
              <a:ext uri="{FF2B5EF4-FFF2-40B4-BE49-F238E27FC236}">
                <a16:creationId xmlns:a16="http://schemas.microsoft.com/office/drawing/2014/main" id="{0DD9749A-ABD0-7547-A474-005AEE004704}"/>
              </a:ext>
            </a:extLst>
          </p:cNvPr>
          <p:cNvSpPr/>
          <p:nvPr userDrawn="1"/>
        </p:nvSpPr>
        <p:spPr>
          <a:xfrm>
            <a:off x="0" y="0"/>
            <a:ext cx="12192000" cy="1294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103A7B-8838-0344-AFBC-927F05E302E6}"/>
              </a:ext>
            </a:extLst>
          </p:cNvPr>
          <p:cNvSpPr>
            <a:spLocks noGrp="1"/>
          </p:cNvSpPr>
          <p:nvPr>
            <p:ph type="ctrTitle"/>
          </p:nvPr>
        </p:nvSpPr>
        <p:spPr>
          <a:xfrm>
            <a:off x="457200" y="1267161"/>
            <a:ext cx="10515600" cy="2108110"/>
          </a:xfrm>
        </p:spPr>
        <p:txBody>
          <a:bodyPr anchor="b">
            <a:normAutofit/>
          </a:bodyPr>
          <a:lstStyle>
            <a:lvl1pPr algn="l">
              <a:defRPr sz="4500" b="1">
                <a:solidFill>
                  <a:schemeClr val="accent1"/>
                </a:solidFill>
              </a:defRPr>
            </a:lvl1pPr>
          </a:lstStyle>
          <a:p>
            <a:r>
              <a:rPr lang="en-US"/>
              <a:t>Click to edit Master title style</a:t>
            </a:r>
          </a:p>
        </p:txBody>
      </p:sp>
      <p:cxnSp>
        <p:nvCxnSpPr>
          <p:cNvPr id="12" name="Straight Connector 11">
            <a:extLst>
              <a:ext uri="{FF2B5EF4-FFF2-40B4-BE49-F238E27FC236}">
                <a16:creationId xmlns:a16="http://schemas.microsoft.com/office/drawing/2014/main" id="{1E046CC7-33CA-0343-B226-D13B5AA5BB3C}"/>
              </a:ext>
            </a:extLst>
          </p:cNvPr>
          <p:cNvCxnSpPr/>
          <p:nvPr userDrawn="1"/>
        </p:nvCxnSpPr>
        <p:spPr>
          <a:xfrm>
            <a:off x="457200" y="3607347"/>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A084FAC7-B699-5C43-941C-43B27DBDD813}"/>
              </a:ext>
            </a:extLst>
          </p:cNvPr>
          <p:cNvSpPr>
            <a:spLocks noGrp="1"/>
          </p:cNvSpPr>
          <p:nvPr>
            <p:ph type="subTitle" idx="1"/>
          </p:nvPr>
        </p:nvSpPr>
        <p:spPr>
          <a:xfrm>
            <a:off x="457200" y="3842377"/>
            <a:ext cx="10515599" cy="1655762"/>
          </a:xfrm>
          <a:prstGeom prst="rect">
            <a:avLst/>
          </a:prstGeo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15">
            <a:extLst>
              <a:ext uri="{FF2B5EF4-FFF2-40B4-BE49-F238E27FC236}">
                <a16:creationId xmlns:a16="http://schemas.microsoft.com/office/drawing/2014/main" id="{91083FA0-9EF2-4A16-97E2-31A191960553}"/>
              </a:ext>
            </a:extLst>
          </p:cNvPr>
          <p:cNvSpPr>
            <a:spLocks noGrp="1"/>
          </p:cNvSpPr>
          <p:nvPr>
            <p:ph type="sldNum" sz="quarter" idx="10"/>
          </p:nvPr>
        </p:nvSpPr>
        <p:spPr/>
        <p:txBody>
          <a:bodyPr/>
          <a:lstStyle/>
          <a:p>
            <a:fld id="{C09AE16C-ACDD-4489-916D-57982D52A9AF}" type="slidenum">
              <a:rPr lang="en-US" smtClean="0"/>
              <a:t>‹#›</a:t>
            </a:fld>
            <a:endParaRPr lang="en-US"/>
          </a:p>
        </p:txBody>
      </p:sp>
      <p:pic>
        <p:nvPicPr>
          <p:cNvPr id="8" name="Picture 7">
            <a:extLst>
              <a:ext uri="{FF2B5EF4-FFF2-40B4-BE49-F238E27FC236}">
                <a16:creationId xmlns:a16="http://schemas.microsoft.com/office/drawing/2014/main" id="{4FBDF2E5-CC99-5727-71C2-CDDACD6A1DE8}"/>
              </a:ext>
            </a:extLst>
          </p:cNvPr>
          <p:cNvPicPr>
            <a:picLocks noChangeAspect="1"/>
          </p:cNvPicPr>
          <p:nvPr userDrawn="1"/>
        </p:nvPicPr>
        <p:blipFill rotWithShape="1">
          <a:blip r:embed="rId3"/>
          <a:srcRect r="23380"/>
          <a:stretch/>
        </p:blipFill>
        <p:spPr>
          <a:xfrm>
            <a:off x="8458199" y="6215056"/>
            <a:ext cx="3360189" cy="453765"/>
          </a:xfrm>
          <a:prstGeom prst="rect">
            <a:avLst/>
          </a:prstGeom>
        </p:spPr>
      </p:pic>
      <p:sp>
        <p:nvSpPr>
          <p:cNvPr id="5" name="AIR.org">
            <a:extLst>
              <a:ext uri="{FF2B5EF4-FFF2-40B4-BE49-F238E27FC236}">
                <a16:creationId xmlns:a16="http://schemas.microsoft.com/office/drawing/2014/main" id="{01127267-2A3D-B48D-19EF-12645E9871F0}"/>
              </a:ext>
            </a:extLst>
          </p:cNvPr>
          <p:cNvSpPr txBox="1"/>
          <p:nvPr userDrawn="1"/>
        </p:nvSpPr>
        <p:spPr>
          <a:xfrm>
            <a:off x="787399" y="6434138"/>
            <a:ext cx="5480988"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CENTER ON MULTI-TIERED SYSTEM OF SUPPORTS </a:t>
            </a:r>
            <a:r>
              <a:rPr lang="en-US" sz="1000" baseline="0">
                <a:solidFill>
                  <a:schemeClr val="accent1"/>
                </a:solidFill>
              </a:rPr>
              <a:t> | MTSS4SUCCESS.ORG</a:t>
            </a:r>
          </a:p>
        </p:txBody>
      </p:sp>
    </p:spTree>
    <p:extLst>
      <p:ext uri="{BB962C8B-B14F-4D97-AF65-F5344CB8AC3E}">
        <p14:creationId xmlns:p14="http://schemas.microsoft.com/office/powerpoint/2010/main" val="19026540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208263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4797593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0955259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07146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318359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2165352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167920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5736536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Heavy-Instructional">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788352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51178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ight">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1096254273"/>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8" y="3688560"/>
            <a:ext cx="417653" cy="417653"/>
          </a:xfrm>
          <a:prstGeom prst="rect">
            <a:avLst/>
          </a:prstGeom>
          <a:ln w="6350">
            <a:solidFill>
              <a:schemeClr val="bg1"/>
            </a:solidFill>
          </a:ln>
        </p:spPr>
      </p:pic>
      <p:pic>
        <p:nvPicPr>
          <p:cNvPr id="24" name="Picture 23">
            <a:extLst>
              <a:ext uri="{FF2B5EF4-FFF2-40B4-BE49-F238E27FC236}">
                <a16:creationId xmlns:a16="http://schemas.microsoft.com/office/drawing/2014/main" id="{6D8F437B-6FA9-46F2-97B6-6245B4FA887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6719" y="4182054"/>
            <a:ext cx="417653" cy="417653"/>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020051556"/>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26088651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8630847"/>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905197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73066592"/>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6649294"/>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6784327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298125231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20006735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1518013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ty">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
        <p:nvSpPr>
          <p:cNvPr id="2" name="Rectangle 1">
            <a:extLst>
              <a:ext uri="{FF2B5EF4-FFF2-40B4-BE49-F238E27FC236}">
                <a16:creationId xmlns:a16="http://schemas.microsoft.com/office/drawing/2014/main" id="{D4A22FCD-7EA2-6230-A365-46D904541D15}"/>
              </a:ext>
            </a:extLst>
          </p:cNvPr>
          <p:cNvSpPr/>
          <p:nvPr userDrawn="1"/>
        </p:nvSpPr>
        <p:spPr>
          <a:xfrm>
            <a:off x="0" y="0"/>
            <a:ext cx="39624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vert270" wrap="square" lIns="91440" tIns="45720" rIns="91440" bIns="45720" numCol="1" spcCol="0" rtlCol="0" fromWordArt="0" anchor="ctr" anchorCtr="0" forceAA="0" compatLnSpc="1">
            <a:prstTxWarp prst="textNoShape">
              <a:avLst/>
            </a:prstTxWarp>
            <a:noAutofit/>
          </a:bodyPr>
          <a:lstStyle/>
          <a:p>
            <a:pPr algn="ctr"/>
            <a:r>
              <a:rPr lang="en-US" sz="2400">
                <a:solidFill>
                  <a:schemeClr val="bg1"/>
                </a:solidFill>
              </a:rPr>
              <a:t>Activity</a:t>
            </a:r>
          </a:p>
        </p:txBody>
      </p:sp>
    </p:spTree>
    <p:extLst>
      <p:ext uri="{BB962C8B-B14F-4D97-AF65-F5344CB8AC3E}">
        <p14:creationId xmlns:p14="http://schemas.microsoft.com/office/powerpoint/2010/main" val="589814484"/>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146182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54799672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100533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059701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1264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54858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71419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653904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5580343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65430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MTSS graphic">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C15126-E533-7828-99CA-E3C7EBC689D6}"/>
              </a:ext>
            </a:extLst>
          </p:cNvPr>
          <p:cNvPicPr>
            <a:picLocks noChangeAspect="1"/>
          </p:cNvPicPr>
          <p:nvPr userDrawn="1"/>
        </p:nvPicPr>
        <p:blipFill rotWithShape="1">
          <a:blip r:embed="rId2"/>
          <a:srcRect r="6043" b="4040"/>
          <a:stretch/>
        </p:blipFill>
        <p:spPr>
          <a:xfrm>
            <a:off x="6883402" y="1303751"/>
            <a:ext cx="4978398" cy="4502525"/>
          </a:xfrm>
          <a:prstGeom prst="rect">
            <a:avLst/>
          </a:prstGeom>
        </p:spPr>
      </p:pic>
      <p:sp>
        <p:nvSpPr>
          <p:cNvPr id="8" name="Title 7">
            <a:extLst>
              <a:ext uri="{FF2B5EF4-FFF2-40B4-BE49-F238E27FC236}">
                <a16:creationId xmlns:a16="http://schemas.microsoft.com/office/drawing/2014/main" id="{313499E5-29E8-4432-9BA9-36DDCEB8971F}"/>
              </a:ext>
            </a:extLst>
          </p:cNvPr>
          <p:cNvSpPr>
            <a:spLocks noGrp="1"/>
          </p:cNvSpPr>
          <p:nvPr>
            <p:ph type="title" hasCustomPrompt="1"/>
          </p:nvPr>
        </p:nvSpPr>
        <p:spPr/>
        <p:txBody>
          <a:bodyPr>
            <a:normAutofit/>
          </a:bodyPr>
          <a:lstStyle>
            <a:lvl1pPr>
              <a:defRPr sz="3600"/>
            </a:lvl1pPr>
          </a:lstStyle>
          <a:p>
            <a:r>
              <a:rPr lang="en-US"/>
              <a:t>Title and Content</a:t>
            </a:r>
          </a:p>
        </p:txBody>
      </p:sp>
      <p:sp>
        <p:nvSpPr>
          <p:cNvPr id="5" name="Content Placeholder 4">
            <a:extLst>
              <a:ext uri="{FF2B5EF4-FFF2-40B4-BE49-F238E27FC236}">
                <a16:creationId xmlns:a16="http://schemas.microsoft.com/office/drawing/2014/main" id="{91CEAEE3-00A2-4A16-A25C-835906E99E4C}"/>
              </a:ext>
            </a:extLst>
          </p:cNvPr>
          <p:cNvSpPr>
            <a:spLocks noGrp="1"/>
          </p:cNvSpPr>
          <p:nvPr>
            <p:ph sz="quarter" idx="17" hasCustomPrompt="1"/>
          </p:nvPr>
        </p:nvSpPr>
        <p:spPr>
          <a:xfrm>
            <a:off x="457200" y="1307592"/>
            <a:ext cx="6426201"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
        <p:nvSpPr>
          <p:cNvPr id="23" name="Note Placeholder 3">
            <a:extLst>
              <a:ext uri="{FF2B5EF4-FFF2-40B4-BE49-F238E27FC236}">
                <a16:creationId xmlns:a16="http://schemas.microsoft.com/office/drawing/2014/main" id="{FA0D4DFA-B38E-4523-8B37-BBEE0BDDE72E}"/>
              </a:ext>
            </a:extLst>
          </p:cNvPr>
          <p:cNvSpPr>
            <a:spLocks noGrp="1"/>
          </p:cNvSpPr>
          <p:nvPr>
            <p:ph type="body" sz="quarter" idx="14"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3" name="Slide Number Placeholder 12">
            <a:extLst>
              <a:ext uri="{FF2B5EF4-FFF2-40B4-BE49-F238E27FC236}">
                <a16:creationId xmlns:a16="http://schemas.microsoft.com/office/drawing/2014/main" id="{F43DAFD7-E384-4D7D-B2FA-13C18A42FA44}"/>
              </a:ext>
            </a:extLst>
          </p:cNvPr>
          <p:cNvSpPr>
            <a:spLocks noGrp="1"/>
          </p:cNvSpPr>
          <p:nvPr>
            <p:ph type="sldNum" sz="quarter" idx="18"/>
          </p:nvPr>
        </p:nvSpPr>
        <p:spPr/>
        <p:txBody>
          <a:bodyPr/>
          <a:lstStyle/>
          <a:p>
            <a:fld id="{1482C961-0223-46C8-A4D1-0E459D437518}" type="slidenum">
              <a:rPr lang="en-US" smtClean="0"/>
              <a:t>‹#›</a:t>
            </a:fld>
            <a:endParaRPr lang="en-US"/>
          </a:p>
        </p:txBody>
      </p:sp>
    </p:spTree>
    <p:extLst>
      <p:ext uri="{BB962C8B-B14F-4D97-AF65-F5344CB8AC3E}">
        <p14:creationId xmlns:p14="http://schemas.microsoft.com/office/powerpoint/2010/main" val="3203243776"/>
      </p:ext>
    </p:extLst>
  </p:cSld>
  <p:clrMapOvr>
    <a:masterClrMapping/>
  </p:clrMapOvr>
  <p:extLst>
    <p:ext uri="{DCECCB84-F9BA-43D5-87BE-67443E8EF086}">
      <p15:sldGuideLst xmlns:p15="http://schemas.microsoft.com/office/powerpoint/2012/main">
        <p15:guide id="1" orient="horz" pos="600">
          <p15:clr>
            <a:srgbClr val="FBAE40"/>
          </p15:clr>
        </p15:guide>
        <p15:guide id="2" pos="288">
          <p15:clr>
            <a:srgbClr val="FBAE40"/>
          </p15:clr>
        </p15:guide>
        <p15:guide id="3" pos="7392">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6810762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1626980822"/>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91705" y="6237685"/>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21965441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562005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404384096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180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1303859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126577"/>
      </p:ext>
    </p:extLst>
  </p:cSld>
  <p:clrMapOvr>
    <a:overrideClrMapping bg1="lt1" tx1="dk1" bg2="lt2" tx2="dk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653785"/>
      </p:ext>
    </p:extLst>
  </p:cSld>
  <p:clrMapOvr>
    <a:overrideClrMapping bg1="lt1" tx1="dk1" bg2="lt2" tx2="dk2" accent1="accent1" accent2="accent2" accent3="accent3" accent4="accent4" accent5="accent5" accent6="accent6" hlink="hlink" folHlink="folHlink"/>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17819321"/>
      </p:ext>
    </p:extLst>
  </p:cSld>
  <p:clrMapOvr>
    <a:overrideClrMapping bg1="lt1" tx1="dk1" bg2="lt2" tx2="dk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62525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st-Level No Bullet Ligh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normAutofit/>
          </a:bodyPr>
          <a:lstStyle>
            <a:lvl1pPr>
              <a:defRPr sz="3600" baseline="0"/>
            </a:lvl1pPr>
          </a:lstStyle>
          <a:p>
            <a:r>
              <a:rPr lang="en-US"/>
              <a:t>First-Level No Bullet Layout</a:t>
            </a:r>
          </a:p>
        </p:txBody>
      </p:sp>
      <p:sp>
        <p:nvSpPr>
          <p:cNvPr id="8" name="Note Placeholder 3">
            <a:extLst>
              <a:ext uri="{FF2B5EF4-FFF2-40B4-BE49-F238E27FC236}">
                <a16:creationId xmlns:a16="http://schemas.microsoft.com/office/drawing/2014/main" id="{F84AE1BC-40C4-4FAD-B98B-DBD3B7BA52BE}"/>
              </a:ext>
            </a:extLst>
          </p:cNvPr>
          <p:cNvSpPr>
            <a:spLocks noGrp="1"/>
          </p:cNvSpPr>
          <p:nvPr>
            <p:ph type="body" sz="quarter" idx="17" hasCustomPrompt="1"/>
          </p:nvPr>
        </p:nvSpPr>
        <p:spPr>
          <a:xfrm>
            <a:off x="457201" y="5806276"/>
            <a:ext cx="9372600" cy="338328"/>
          </a:xfrm>
        </p:spPr>
        <p:txBody>
          <a:bodyPr anchor="b" anchorCtr="0">
            <a:noAutofit/>
          </a:bodyPr>
          <a:lstStyle>
            <a:lvl1pPr marL="0" indent="0">
              <a:buNone/>
              <a:defRPr sz="1000"/>
            </a:lvl1pPr>
          </a:lstStyle>
          <a:p>
            <a:r>
              <a:rPr lang="en-US" i="1"/>
              <a:t>Note.</a:t>
            </a:r>
            <a:r>
              <a:rPr lang="en-US"/>
              <a:t> Placeholder for notes, sources, and permissions (if needed). “</a:t>
            </a:r>
            <a:r>
              <a:rPr lang="en-US" i="1"/>
              <a:t>Note.</a:t>
            </a:r>
            <a:r>
              <a:rPr lang="en-US"/>
              <a:t>” (including a period) is italicized.</a:t>
            </a:r>
          </a:p>
        </p:txBody>
      </p:sp>
      <p:sp>
        <p:nvSpPr>
          <p:cNvPr id="14" name="Slide Number Placeholder 13">
            <a:extLst>
              <a:ext uri="{FF2B5EF4-FFF2-40B4-BE49-F238E27FC236}">
                <a16:creationId xmlns:a16="http://schemas.microsoft.com/office/drawing/2014/main" id="{CCF250AB-9EA3-420D-96A3-CC31A6CC7B7F}"/>
              </a:ext>
            </a:extLst>
          </p:cNvPr>
          <p:cNvSpPr>
            <a:spLocks noGrp="1"/>
          </p:cNvSpPr>
          <p:nvPr>
            <p:ph type="sldNum" sz="quarter" idx="18"/>
          </p:nvPr>
        </p:nvSpPr>
        <p:spPr/>
        <p:txBody>
          <a:bodyPr/>
          <a:lstStyle/>
          <a:p>
            <a:fld id="{4EF7AB4E-9590-43FC-90BB-6CE9EBCADC39}" type="slidenum">
              <a:rPr lang="en-US" smtClean="0"/>
              <a:t>‹#›</a:t>
            </a:fld>
            <a:endParaRPr lang="en-US"/>
          </a:p>
        </p:txBody>
      </p:sp>
      <p:sp>
        <p:nvSpPr>
          <p:cNvPr id="3" name="Content Placeholder 4">
            <a:extLst>
              <a:ext uri="{FF2B5EF4-FFF2-40B4-BE49-F238E27FC236}">
                <a16:creationId xmlns:a16="http://schemas.microsoft.com/office/drawing/2014/main" id="{470DD3DC-9D45-3138-A5F5-1901DDC25D2D}"/>
              </a:ext>
            </a:extLst>
          </p:cNvPr>
          <p:cNvSpPr>
            <a:spLocks noGrp="1"/>
          </p:cNvSpPr>
          <p:nvPr>
            <p:ph sz="quarter" idx="19" hasCustomPrompt="1"/>
          </p:nvPr>
        </p:nvSpPr>
        <p:spPr>
          <a:xfrm>
            <a:off x="457200" y="1307592"/>
            <a:ext cx="11274425" cy="4498848"/>
          </a:xfrm>
        </p:spPr>
        <p:txBody>
          <a:bodyPr/>
          <a:lstStyle>
            <a:lvl1pPr>
              <a:defRPr sz="2800"/>
            </a:lvl1pPr>
            <a:lvl2pPr>
              <a:defRPr sz="2400"/>
            </a:lvl2pPr>
            <a:lvl3pPr>
              <a:defRPr sz="2000"/>
            </a:lvl3pPr>
            <a:lvl4pPr>
              <a:defRPr/>
            </a:lvl4pPr>
          </a:lstStyle>
          <a:p>
            <a:pPr lvl="0"/>
            <a:r>
              <a:rPr lang="en-US"/>
              <a:t>Bullet 1. 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Bullet 2</a:t>
            </a:r>
          </a:p>
          <a:p>
            <a:pPr lvl="2"/>
            <a:r>
              <a:rPr lang="en-US"/>
              <a:t>Bullet 3</a:t>
            </a:r>
          </a:p>
        </p:txBody>
      </p:sp>
    </p:spTree>
    <p:extLst>
      <p:ext uri="{BB962C8B-B14F-4D97-AF65-F5344CB8AC3E}">
        <p14:creationId xmlns:p14="http://schemas.microsoft.com/office/powerpoint/2010/main" val="23777698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700555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2293465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84553821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23914339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1218890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11911304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6649921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81517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799193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197281599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image" Target="../media/image7.png"/><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26" Type="http://schemas.openxmlformats.org/officeDocument/2006/relationships/image" Target="../media/image17.png"/><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5" Type="http://schemas.openxmlformats.org/officeDocument/2006/relationships/theme" Target="../theme/theme3.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24" Type="http://schemas.openxmlformats.org/officeDocument/2006/relationships/slideLayout" Target="../slideLayouts/slideLayout85.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slideLayout" Target="../slideLayouts/slideLayout84.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image" Target="../media/image7.png"/><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theme" Target="../theme/theme4.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71D3AB-963D-4B9F-A1D2-F22F4D22691F}"/>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FCFF1F0D-4B54-4D4A-A45D-53EEFF535232}"/>
              </a:ext>
            </a:extLst>
          </p:cNvPr>
          <p:cNvPicPr>
            <a:picLocks noChangeAspect="1"/>
          </p:cNvPicPr>
          <p:nvPr/>
        </p:nvPicPr>
        <p:blipFill rotWithShape="1">
          <a:blip r:embed="rId42">
            <a:clrChange>
              <a:clrFrom>
                <a:srgbClr val="FFFFFF"/>
              </a:clrFrom>
              <a:clrTo>
                <a:srgbClr val="FFFFFF">
                  <a:alpha val="0"/>
                </a:srgbClr>
              </a:clrTo>
            </a:clrChange>
            <a:alphaModFix amt="73000"/>
          </a:blip>
          <a:srcRect l="60323" t="15920" r="16286" b="15492"/>
          <a:stretch/>
        </p:blipFill>
        <p:spPr>
          <a:xfrm rot="16200000" flipH="1">
            <a:off x="1356377" y="3364393"/>
            <a:ext cx="2250963" cy="4963717"/>
          </a:xfrm>
          <a:prstGeom prst="rect">
            <a:avLst/>
          </a:prstGeom>
        </p:spPr>
      </p:pic>
      <p:sp>
        <p:nvSpPr>
          <p:cNvPr id="12" name="AIR.org">
            <a:extLst>
              <a:ext uri="{FF2B5EF4-FFF2-40B4-BE49-F238E27FC236}">
                <a16:creationId xmlns:a16="http://schemas.microsoft.com/office/drawing/2014/main" id="{3F980F66-2324-4048-861D-BF4171723851}"/>
              </a:ext>
            </a:extLst>
          </p:cNvPr>
          <p:cNvSpPr txBox="1"/>
          <p:nvPr/>
        </p:nvSpPr>
        <p:spPr>
          <a:xfrm>
            <a:off x="787399" y="6434137"/>
            <a:ext cx="1507144" cy="223138"/>
          </a:xfrm>
          <a:prstGeom prst="rect">
            <a:avLst/>
          </a:prstGeom>
        </p:spPr>
        <p:txBody>
          <a:bodyPr vert="horz" wrap="none" lIns="0" tIns="34290" rIns="68580" bIns="34290" rtlCol="0" anchor="ctr">
            <a:spAutoFit/>
          </a:bodyPr>
          <a:lstStyle>
            <a:defPPr>
              <a:defRPr lang="en-US"/>
            </a:defPPr>
            <a:lvl1pPr>
              <a:defRPr sz="1000" spc="300">
                <a:solidFill>
                  <a:schemeClr val="bg1"/>
                </a:solidFill>
                <a:ea typeface="Calibri"/>
                <a:cs typeface="Calibri"/>
              </a:defRPr>
            </a:lvl1pPr>
          </a:lstStyle>
          <a:p>
            <a:pPr lvl="0"/>
            <a:r>
              <a:rPr lang="en-US" sz="1000" spc="150" baseline="0">
                <a:solidFill>
                  <a:schemeClr val="accent1"/>
                </a:solidFill>
              </a:rPr>
              <a:t> MTSS4SUCCESS.ORG</a:t>
            </a:r>
          </a:p>
        </p:txBody>
      </p:sp>
      <p:pic>
        <p:nvPicPr>
          <p:cNvPr id="4" name="Picture 3">
            <a:extLst>
              <a:ext uri="{FF2B5EF4-FFF2-40B4-BE49-F238E27FC236}">
                <a16:creationId xmlns:a16="http://schemas.microsoft.com/office/drawing/2014/main" id="{B8B42D79-A620-F00E-7AD7-CFD523A744ED}"/>
              </a:ext>
            </a:extLst>
          </p:cNvPr>
          <p:cNvPicPr>
            <a:picLocks noChangeAspect="1"/>
          </p:cNvPicPr>
          <p:nvPr/>
        </p:nvPicPr>
        <p:blipFill rotWithShape="1">
          <a:blip r:embed="rId43"/>
          <a:srcRect r="23380"/>
          <a:stretch/>
        </p:blipFill>
        <p:spPr>
          <a:xfrm>
            <a:off x="8458199" y="6215056"/>
            <a:ext cx="3360189" cy="453765"/>
          </a:xfrm>
          <a:prstGeom prst="rect">
            <a:avLst/>
          </a:prstGeom>
        </p:spPr>
      </p:pic>
      <p:sp>
        <p:nvSpPr>
          <p:cNvPr id="2" name="Title Placeholder 1">
            <a:extLst>
              <a:ext uri="{FF2B5EF4-FFF2-40B4-BE49-F238E27FC236}">
                <a16:creationId xmlns:a16="http://schemas.microsoft.com/office/drawing/2014/main" id="{1886213B-E0CC-A64C-95D0-470B870DD7C3}"/>
              </a:ext>
            </a:extLst>
          </p:cNvPr>
          <p:cNvSpPr>
            <a:spLocks noGrp="1"/>
          </p:cNvSpPr>
          <p:nvPr userDrawn="1">
            <p:ph type="title"/>
          </p:nvPr>
        </p:nvSpPr>
        <p:spPr>
          <a:xfrm>
            <a:off x="458724" y="0"/>
            <a:ext cx="11274552" cy="1051560"/>
          </a:xfrm>
          <a:prstGeom prst="rect">
            <a:avLst/>
          </a:prstGeom>
        </p:spPr>
        <p:txBody>
          <a:bodyPr vert="horz" lIns="0" tIns="0" rIns="0" bIns="0" rtlCol="0" anchor="b" anchorCtr="0">
            <a:normAutofit/>
          </a:bodyPr>
          <a:lstStyle/>
          <a:p>
            <a:r>
              <a:rPr lang="en-US"/>
              <a:t>Click to edit Master title style</a:t>
            </a:r>
          </a:p>
        </p:txBody>
      </p:sp>
      <p:cxnSp>
        <p:nvCxnSpPr>
          <p:cNvPr id="17" name="Straight Connector 16">
            <a:extLst>
              <a:ext uri="{FF2B5EF4-FFF2-40B4-BE49-F238E27FC236}">
                <a16:creationId xmlns:a16="http://schemas.microsoft.com/office/drawing/2014/main" id="{2D6C4672-AF0F-4581-A1F3-CB94E73DD38E}"/>
              </a:ext>
            </a:extLst>
          </p:cNvPr>
          <p:cNvCxnSpPr/>
          <p:nvPr userDrawn="1"/>
        </p:nvCxnSpPr>
        <p:spPr>
          <a:xfrm>
            <a:off x="463427" y="1193858"/>
            <a:ext cx="1580535" cy="0"/>
          </a:xfrm>
          <a:prstGeom prst="line">
            <a:avLst/>
          </a:prstGeom>
          <a:ln w="57150">
            <a:solidFill>
              <a:srgbClr val="009DD6"/>
            </a:solidFill>
          </a:ln>
        </p:spPr>
        <p:style>
          <a:lnRef idx="1">
            <a:schemeClr val="accent1"/>
          </a:lnRef>
          <a:fillRef idx="0">
            <a:schemeClr val="accent1"/>
          </a:fillRef>
          <a:effectRef idx="0">
            <a:schemeClr val="accent1"/>
          </a:effectRef>
          <a:fontRef idx="minor">
            <a:schemeClr val="tx1"/>
          </a:fontRef>
        </p:style>
      </p:cxnSp>
      <p:sp>
        <p:nvSpPr>
          <p:cNvPr id="3" name="Text Placeholder 2">
            <a:extLst>
              <a:ext uri="{FF2B5EF4-FFF2-40B4-BE49-F238E27FC236}">
                <a16:creationId xmlns:a16="http://schemas.microsoft.com/office/drawing/2014/main" id="{1E4C6678-D1D5-284E-9A16-6E03EDFACA48}"/>
              </a:ext>
            </a:extLst>
          </p:cNvPr>
          <p:cNvSpPr>
            <a:spLocks noGrp="1"/>
          </p:cNvSpPr>
          <p:nvPr userDrawn="1">
            <p:ph type="body" idx="1"/>
          </p:nvPr>
        </p:nvSpPr>
        <p:spPr>
          <a:xfrm>
            <a:off x="457200" y="1307592"/>
            <a:ext cx="11274552" cy="44988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09504DDD-16CC-4C60-A385-2BECCC3D001D}"/>
              </a:ext>
            </a:extLst>
          </p:cNvPr>
          <p:cNvSpPr>
            <a:spLocks noGrp="1"/>
          </p:cNvSpPr>
          <p:nvPr userDrawn="1">
            <p:ph type="sldNum" sz="quarter" idx="4"/>
          </p:nvPr>
        </p:nvSpPr>
        <p:spPr>
          <a:xfrm>
            <a:off x="457203" y="6422601"/>
            <a:ext cx="243015" cy="246221"/>
          </a:xfrm>
          <a:prstGeom prst="rect">
            <a:avLst/>
          </a:prstGeom>
        </p:spPr>
        <p:txBody>
          <a:bodyPr vert="horz" wrap="none" lIns="0" tIns="45720" rIns="0" bIns="45720" rtlCol="0" anchor="ctr">
            <a:noAutofit/>
          </a:bodyPr>
          <a:lstStyle>
            <a:lvl1pPr algn="r">
              <a:defRPr sz="1000">
                <a:solidFill>
                  <a:schemeClr val="accent1"/>
                </a:solidFill>
              </a:defRPr>
            </a:lvl1pPr>
          </a:lstStyle>
          <a:p>
            <a:fld id="{7E1341B0-7904-4148-9082-6535FE1E4D20}" type="slidenum">
              <a:rPr lang="en-US" smtClean="0"/>
              <a:pPr/>
              <a:t>‹#›</a:t>
            </a:fld>
            <a:endParaRPr lang="en-US"/>
          </a:p>
        </p:txBody>
      </p:sp>
    </p:spTree>
    <p:extLst>
      <p:ext uri="{BB962C8B-B14F-4D97-AF65-F5344CB8AC3E}">
        <p14:creationId xmlns:p14="http://schemas.microsoft.com/office/powerpoint/2010/main" val="430349662"/>
      </p:ext>
    </p:extLst>
  </p:cSld>
  <p:clrMap bg1="lt1" tx1="dk1" bg2="lt2" tx2="dk2" accent1="accent1" accent2="accent2" accent3="accent3" accent4="accent4" accent5="accent5" accent6="accent6" hlink="hlink" folHlink="folHlink"/>
  <p:sldLayoutIdLst>
    <p:sldLayoutId id="2147483912" r:id="rId1"/>
    <p:sldLayoutId id="2147484229" r:id="rId2"/>
    <p:sldLayoutId id="2147484032" r:id="rId3"/>
    <p:sldLayoutId id="2147483913" r:id="rId4"/>
    <p:sldLayoutId id="2147484226" r:id="rId5"/>
    <p:sldLayoutId id="2147484034" r:id="rId6"/>
    <p:sldLayoutId id="2147484241" r:id="rId7"/>
    <p:sldLayoutId id="2147484230" r:id="rId8"/>
    <p:sldLayoutId id="2147484035" r:id="rId9"/>
    <p:sldLayoutId id="2147484243" r:id="rId10"/>
    <p:sldLayoutId id="2147484036" r:id="rId11"/>
    <p:sldLayoutId id="2147484037" r:id="rId12"/>
    <p:sldLayoutId id="2147484038" r:id="rId13"/>
    <p:sldLayoutId id="2147484039" r:id="rId14"/>
    <p:sldLayoutId id="2147484040" r:id="rId15"/>
    <p:sldLayoutId id="2147484041" r:id="rId16"/>
    <p:sldLayoutId id="2147484047" r:id="rId17"/>
    <p:sldLayoutId id="2147484242" r:id="rId18"/>
    <p:sldLayoutId id="2147484042" r:id="rId19"/>
    <p:sldLayoutId id="2147484227" r:id="rId20"/>
    <p:sldLayoutId id="2147484223" r:id="rId21"/>
    <p:sldLayoutId id="2147484043" r:id="rId22"/>
    <p:sldLayoutId id="2147484057" r:id="rId23"/>
    <p:sldLayoutId id="2147484224" r:id="rId24"/>
    <p:sldLayoutId id="2147484046" r:id="rId25"/>
    <p:sldLayoutId id="2147484052" r:id="rId26"/>
    <p:sldLayoutId id="2147484225" r:id="rId27"/>
    <p:sldLayoutId id="2147484231" r:id="rId28"/>
    <p:sldLayoutId id="2147484233" r:id="rId29"/>
    <p:sldLayoutId id="2147484234" r:id="rId30"/>
    <p:sldLayoutId id="2147484235" r:id="rId31"/>
    <p:sldLayoutId id="2147484237" r:id="rId32"/>
    <p:sldLayoutId id="2147484246" r:id="rId33"/>
    <p:sldLayoutId id="2147484249" r:id="rId34"/>
    <p:sldLayoutId id="2147484251" r:id="rId35"/>
    <p:sldLayoutId id="2147484279" r:id="rId36"/>
    <p:sldLayoutId id="2147484280" r:id="rId37"/>
    <p:sldLayoutId id="2147484281" r:id="rId38"/>
    <p:sldLayoutId id="2147484282" r:id="rId39"/>
    <p:sldLayoutId id="2147484283" r:id="rId40"/>
  </p:sldLayoutIdLst>
  <p:hf hdr="0" ftr="0" dt="0"/>
  <p:txStyles>
    <p:titleStyle>
      <a:lvl1pPr algn="l" defTabSz="685800" rtl="0" eaLnBrk="1" latinLnBrk="0" hangingPunct="1">
        <a:lnSpc>
          <a:spcPct val="90000"/>
        </a:lnSpc>
        <a:spcBef>
          <a:spcPct val="0"/>
        </a:spcBef>
        <a:buNone/>
        <a:defRPr sz="3600" b="1" kern="1200">
          <a:solidFill>
            <a:schemeClr val="accent1"/>
          </a:solidFill>
          <a:latin typeface="+mj-lt"/>
          <a:ea typeface="+mj-ea"/>
          <a:cs typeface="Arial" panose="020B0604020202020204" pitchFamily="34" charset="0"/>
        </a:defRPr>
      </a:lvl1pPr>
    </p:titleStyle>
    <p:bodyStyle>
      <a:lvl1pPr marL="240030" indent="-240030" algn="l" defTabSz="685800" rtl="0" eaLnBrk="1" latinLnBrk="0" hangingPunct="1">
        <a:lnSpc>
          <a:spcPct val="125000"/>
        </a:lnSpc>
        <a:spcBef>
          <a:spcPts val="750"/>
        </a:spcBef>
        <a:buFont typeface="Arial" panose="020B0604020202020204" pitchFamily="34" charset="0"/>
        <a:buChar char="•"/>
        <a:defRPr sz="28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4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0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
        <p:nvSpPr>
          <p:cNvPr id="5" name="Title Placeholder"/>
          <p:cNvSpPr>
            <a:spLocks noGrp="1"/>
          </p:cNvSpPr>
          <p:nvPr userDrawn="1">
            <p:ph type="title"/>
          </p:nvPr>
        </p:nvSpPr>
        <p:spPr>
          <a:xfrm>
            <a:off x="457200" y="0"/>
            <a:ext cx="11338560" cy="1107996"/>
          </a:xfrm>
          <a:prstGeom prst="rect">
            <a:avLst/>
          </a:prstGeom>
          <a:noFill/>
        </p:spPr>
        <p:txBody>
          <a:bodyPr vert="horz" lIns="0" tIns="0" rIns="0" bIns="0" rtlCol="0" anchor="b" anchorCtr="0">
            <a:noAutofit/>
          </a:bodyPr>
          <a:lstStyle/>
          <a:p>
            <a:r>
              <a:rPr lang="en-US"/>
              <a:t>Wide Screen Slide Titles Are 40 Points (pts.), Accent 5 Color (RGB 0/118/189)</a:t>
            </a:r>
          </a:p>
        </p:txBody>
      </p:sp>
      <p:sp>
        <p:nvSpPr>
          <p:cNvPr id="3" name="Footer Placeholder 2">
            <a:extLst>
              <a:ext uri="{FF2B5EF4-FFF2-40B4-BE49-F238E27FC236}">
                <a16:creationId xmlns:a16="http://schemas.microsoft.com/office/drawing/2014/main" id="{43EB1FFA-2292-D184-0462-FB4FAAFF45F4}"/>
              </a:ext>
            </a:extLst>
          </p:cNvPr>
          <p:cNvSpPr>
            <a:spLocks noGrp="1"/>
          </p:cNvSpPr>
          <p:nvPr>
            <p:ph type="ftr" sz="quarter" idx="3"/>
          </p:nvPr>
        </p:nvSpPr>
        <p:spPr>
          <a:xfrm>
            <a:off x="457200" y="6673334"/>
            <a:ext cx="10515600" cy="184666"/>
          </a:xfrm>
          <a:prstGeom prst="rect">
            <a:avLst/>
          </a:prstGeom>
        </p:spPr>
        <p:txBody>
          <a:bodyPr vert="horz" lIns="0" tIns="0" rIns="0" bIns="0" rtlCol="0" anchor="b" anchorCtr="0">
            <a:spAutoFit/>
          </a:bodyPr>
          <a:lstStyle>
            <a:lvl1pPr algn="l">
              <a:defRPr sz="1200" b="0" baseline="0">
                <a:solidFill>
                  <a:schemeClr val="bg1"/>
                </a:solidFill>
              </a:defRPr>
            </a:lvl1pPr>
          </a:lstStyle>
          <a:p>
            <a:r>
              <a:rPr lang="en-US"/>
              <a:t>Presentation Title</a:t>
            </a:r>
          </a:p>
        </p:txBody>
      </p:sp>
    </p:spTree>
    <p:extLst>
      <p:ext uri="{BB962C8B-B14F-4D97-AF65-F5344CB8AC3E}">
        <p14:creationId xmlns:p14="http://schemas.microsoft.com/office/powerpoint/2010/main" val="82552193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5" r:id="rId21"/>
  </p:sldLayoutIdLst>
  <p:hf sldNum="0" hd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9427013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 id="2147483733" r:id="rId16"/>
    <p:sldLayoutId id="2147483734" r:id="rId17"/>
    <p:sldLayoutId id="2147483735" r:id="rId18"/>
    <p:sldLayoutId id="2147483736" r:id="rId19"/>
    <p:sldLayoutId id="2147483737" r:id="rId20"/>
    <p:sldLayoutId id="2147483738" r:id="rId21"/>
    <p:sldLayoutId id="2147483739" r:id="rId22"/>
    <p:sldLayoutId id="2147483740" r:id="rId23"/>
    <p:sldLayoutId id="2147483741"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18"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178254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4" r:id="rId16"/>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https://unsplash.com/@ergo_zakki?utm_content=creditCopyText&amp;utm_medium=referral&amp;utm_source=unsplash"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8.jpeg"/><Relationship Id="rId4" Type="http://schemas.openxmlformats.org/officeDocument/2006/relationships/hyperlink" Target="https://unsplash.com/photos/gold-and-silver-wedding-band-QjLE11j5FT8?utm_content=creditCopyText&amp;utm_medium=referral&amp;utm_source=unsplas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unsplash.com/photos/group-of-fresh-graduates-students-throwing-their-academic-hat-in-the-air-8CqDvPuo_kI?utm_content=creditCopyText&amp;utm_medium=referral&amp;utm_source=unsplash" TargetMode="External"/><Relationship Id="rId4" Type="http://schemas.openxmlformats.org/officeDocument/2006/relationships/hyperlink" Target="https://unsplash.com/@napr0tiv?utm_content=creditCopyText&amp;utm_medium=referral&amp;utm_source=unsplash"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hyperlink" Target="https://unsplash.com/photos/three-crumpled-yellow-papers-on-green-surface-surrounded-by-yellow-lined-papers-V5vqWC9gyEU?utm_content=creditCopyText&amp;utm_medium=referral&amp;utm_source=unsplash" TargetMode="External"/><Relationship Id="rId2" Type="http://schemas.openxmlformats.org/officeDocument/2006/relationships/hyperlink" Target="https://unsplash.com/@lunarts?utm_content=creditCopyText&amp;utm_medium=referral&amp;utm_source=unsplash" TargetMode="External"/><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promotingprogress.org/resources/instructional-briefs"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34.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5.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39.xm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39.xml"/><Relationship Id="rId4" Type="http://schemas.openxmlformats.org/officeDocument/2006/relationships/image" Target="../media/image66.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39.xml"/><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38.xml"/><Relationship Id="rId6" Type="http://schemas.openxmlformats.org/officeDocument/2006/relationships/image" Target="../media/image69.png"/><Relationship Id="rId5" Type="http://schemas.openxmlformats.org/officeDocument/2006/relationships/hyperlink" Target="https://mtss4success.org/resource/instructional-hierarchy" TargetMode="Externa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image" Target="../media/image80.png"/><Relationship Id="rId3" Type="http://schemas.openxmlformats.org/officeDocument/2006/relationships/image" Target="../media/image70.png"/><Relationship Id="rId7" Type="http://schemas.openxmlformats.org/officeDocument/2006/relationships/image" Target="../media/image74.png"/><Relationship Id="rId12" Type="http://schemas.openxmlformats.org/officeDocument/2006/relationships/image" Target="../media/image79.sv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svg"/><Relationship Id="rId9" Type="http://schemas.openxmlformats.org/officeDocument/2006/relationships/image" Target="../media/image76.png"/><Relationship Id="rId14" Type="http://schemas.openxmlformats.org/officeDocument/2006/relationships/image" Target="../media/image81.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hyperlink" Target="https://mtss4success.org/resource/assessment-opportunities-respond" TargetMode="External"/><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82.emf"/></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hyperlink" Target="https://mtss4success.org/resource/self-assessment-classroom-management"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hyperlink" Target="https://mtss4success.org/sites/default/files/2023-07/problem_analysis_infographic.pdf" TargetMode="External"/><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hyperlink" Target="https://mtss4success.org/resource/webinar-intensifying-interventions-mtss" TargetMode="External"/><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hyperlink" Target="https://mtss4success.org/resource/mtss-team-audit-activity" TargetMode="External"/><Relationship Id="rId2" Type="http://schemas.openxmlformats.org/officeDocument/2006/relationships/notesSlide" Target="../notesSlides/notesSlide41.xml"/><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hyperlink" Target="https://promotingprogress.org/building-successful-system/student-belonging"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hyperlink" Target="https://unsplash.com/@joshua_hoehne?utm_content=creditCopyText&amp;utm_medium=referral&amp;utm_source=unsplash" TargetMode="External"/><Relationship Id="rId7" Type="http://schemas.openxmlformats.org/officeDocument/2006/relationships/hyperlink" Target="https://unsplash.com/photos/traffic-light-on-red-light-mo_VkVzwBSc?utm_content=creditCopyText&amp;utm_medium=referral&amp;utm_source=unsplash"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hyperlink" Target="https://unsplash.com/@claybanks?utm_content=creditCopyText&amp;utm_medium=referral&amp;utm_source=unsplash" TargetMode="External"/><Relationship Id="rId5" Type="http://schemas.openxmlformats.org/officeDocument/2006/relationships/image" Target="../media/image89.jpeg"/><Relationship Id="rId4" Type="http://schemas.openxmlformats.org/officeDocument/2006/relationships/hyperlink" Target="https://unsplash.com/photos/speed-limit-25-sign-U4rGvsvop-s?utm_content=creditCopyText&amp;utm_medium=referral&amp;utm_source=unsplash" TargetMode="External"/><Relationship Id="rId9" Type="http://schemas.openxmlformats.org/officeDocument/2006/relationships/image" Target="../media/image91.jpe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95.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8.xml"/><Relationship Id="rId6" Type="http://schemas.openxmlformats.org/officeDocument/2006/relationships/image" Target="../media/image36.jpeg"/><Relationship Id="rId5" Type="http://schemas.openxmlformats.org/officeDocument/2006/relationships/hyperlink" Target="https://www.linkedin.com/showcase/mtss-center" TargetMode="External"/><Relationship Id="rId4" Type="http://schemas.openxmlformats.org/officeDocument/2006/relationships/hyperlink" Target="mailto:mtsscenter@air.org"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camylla93?utm_content=creditCopyText&amp;utm_medium=referral&amp;utm_source=unsplash" TargetMode="External"/><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hyperlink" Target="https://unsplash.com/photos/short-coated-brown-dog-AoqgGAqrLpU?utm_content=creditCopyText&amp;utm_medium=referral&amp;utm_source=unsplash"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mailto:jharlacher@air.org" TargetMode="Externa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AC4779E-62BE-3DF9-96A3-E5CB43CF34A2}"/>
              </a:ext>
            </a:extLst>
          </p:cNvPr>
          <p:cNvSpPr>
            <a:spLocks noGrp="1"/>
          </p:cNvSpPr>
          <p:nvPr>
            <p:ph type="ctrTitle"/>
          </p:nvPr>
        </p:nvSpPr>
        <p:spPr>
          <a:xfrm>
            <a:off x="457200" y="2133897"/>
            <a:ext cx="8193454" cy="751487"/>
          </a:xfrm>
        </p:spPr>
        <p:txBody>
          <a:bodyPr>
            <a:normAutofit fontScale="90000"/>
          </a:bodyPr>
          <a:lstStyle/>
          <a:p>
            <a:r>
              <a:rPr lang="en-US">
                <a:ea typeface="Tahoma"/>
                <a:cs typeface="Arial"/>
              </a:rPr>
              <a:t>Leveraging MTSS to Support Students with Disabilities</a:t>
            </a:r>
          </a:p>
        </p:txBody>
      </p:sp>
      <p:sp>
        <p:nvSpPr>
          <p:cNvPr id="8" name="Text Placeholder 7">
            <a:extLst>
              <a:ext uri="{FF2B5EF4-FFF2-40B4-BE49-F238E27FC236}">
                <a16:creationId xmlns:a16="http://schemas.microsoft.com/office/drawing/2014/main" id="{772FBF38-4AE3-B5FC-E2A1-D499804B3959}"/>
              </a:ext>
            </a:extLst>
          </p:cNvPr>
          <p:cNvSpPr>
            <a:spLocks noGrp="1"/>
          </p:cNvSpPr>
          <p:nvPr>
            <p:ph type="body" sz="quarter" idx="10"/>
          </p:nvPr>
        </p:nvSpPr>
        <p:spPr/>
        <p:txBody>
          <a:bodyPr/>
          <a:lstStyle/>
          <a:p>
            <a:r>
              <a:rPr lang="en-US"/>
              <a:t>Jason Harlacher, PhD</a:t>
            </a:r>
          </a:p>
        </p:txBody>
      </p:sp>
      <p:sp>
        <p:nvSpPr>
          <p:cNvPr id="9" name="Text Placeholder 8">
            <a:extLst>
              <a:ext uri="{FF2B5EF4-FFF2-40B4-BE49-F238E27FC236}">
                <a16:creationId xmlns:a16="http://schemas.microsoft.com/office/drawing/2014/main" id="{20A4B263-3476-C598-2B0D-2C00780DAE17}"/>
              </a:ext>
            </a:extLst>
          </p:cNvPr>
          <p:cNvSpPr>
            <a:spLocks noGrp="1"/>
          </p:cNvSpPr>
          <p:nvPr>
            <p:ph type="body" sz="quarter" idx="17"/>
          </p:nvPr>
        </p:nvSpPr>
        <p:spPr>
          <a:xfrm>
            <a:off x="8650654" y="6375400"/>
            <a:ext cx="3200400" cy="282875"/>
          </a:xfrm>
        </p:spPr>
        <p:txBody>
          <a:bodyPr/>
          <a:lstStyle/>
          <a:p>
            <a:endParaRPr lang="en-US"/>
          </a:p>
        </p:txBody>
      </p:sp>
    </p:spTree>
    <p:extLst>
      <p:ext uri="{BB962C8B-B14F-4D97-AF65-F5344CB8AC3E}">
        <p14:creationId xmlns:p14="http://schemas.microsoft.com/office/powerpoint/2010/main" val="4020819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ilos in a field of yellow flowers&#10;&#10;">
            <a:extLst>
              <a:ext uri="{FF2B5EF4-FFF2-40B4-BE49-F238E27FC236}">
                <a16:creationId xmlns:a16="http://schemas.microsoft.com/office/drawing/2014/main" id="{B5DBC3F3-771E-19F8-D55D-EF4EC8C43B14}"/>
              </a:ext>
            </a:extLst>
          </p:cNvPr>
          <p:cNvPicPr>
            <a:picLocks noChangeAspect="1"/>
          </p:cNvPicPr>
          <p:nvPr/>
        </p:nvPicPr>
        <p:blipFill>
          <a:blip r:embed="rId3"/>
          <a:stretch>
            <a:fillRect/>
          </a:stretch>
        </p:blipFill>
        <p:spPr>
          <a:xfrm>
            <a:off x="0" y="0"/>
            <a:ext cx="12192000" cy="6872409"/>
          </a:xfrm>
          <a:prstGeom prst="rect">
            <a:avLst/>
          </a:prstGeom>
        </p:spPr>
      </p:pic>
      <p:sp>
        <p:nvSpPr>
          <p:cNvPr id="2" name="Title 1">
            <a:extLst>
              <a:ext uri="{FF2B5EF4-FFF2-40B4-BE49-F238E27FC236}">
                <a16:creationId xmlns:a16="http://schemas.microsoft.com/office/drawing/2014/main" id="{4560A1EF-3FBC-505C-28F5-E074DCA83455}"/>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Silos</a:t>
            </a:r>
          </a:p>
        </p:txBody>
      </p:sp>
    </p:spTree>
    <p:extLst>
      <p:ext uri="{BB962C8B-B14F-4D97-AF65-F5344CB8AC3E}">
        <p14:creationId xmlns:p14="http://schemas.microsoft.com/office/powerpoint/2010/main" val="264882825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74D1-8242-1FB7-9FA5-1CE2BE333FA0}"/>
              </a:ext>
            </a:extLst>
          </p:cNvPr>
          <p:cNvSpPr>
            <a:spLocks noGrp="1"/>
          </p:cNvSpPr>
          <p:nvPr>
            <p:ph type="title"/>
          </p:nvPr>
        </p:nvSpPr>
        <p:spPr/>
        <p:txBody>
          <a:bodyPr/>
          <a:lstStyle/>
          <a:p>
            <a:r>
              <a:rPr lang="en-US" b="1" dirty="0">
                <a:effectLst/>
                <a:latin typeface="Calibri" panose="020F0502020204030204" pitchFamily="34" charset="0"/>
                <a:ea typeface="Calibri" panose="020F0502020204030204" pitchFamily="34" charset="0"/>
                <a:cs typeface="Times New Roman" panose="02020603050405020304" pitchFamily="18" charset="0"/>
              </a:rPr>
              <a:t>With MTSS, Silos are Deconstructed</a:t>
            </a:r>
            <a:endParaRPr lang="en-US" dirty="0"/>
          </a:p>
        </p:txBody>
      </p:sp>
      <p:sp>
        <p:nvSpPr>
          <p:cNvPr id="5" name="Slide Number Placeholder 4">
            <a:extLst>
              <a:ext uri="{FF2B5EF4-FFF2-40B4-BE49-F238E27FC236}">
                <a16:creationId xmlns:a16="http://schemas.microsoft.com/office/drawing/2014/main" id="{F439C99A-C0E1-EFF8-789D-458A8A2A009F}"/>
              </a:ext>
            </a:extLst>
          </p:cNvPr>
          <p:cNvSpPr>
            <a:spLocks noGrp="1"/>
          </p:cNvSpPr>
          <p:nvPr>
            <p:ph type="sldNum" sz="quarter" idx="18"/>
          </p:nvPr>
        </p:nvSpPr>
        <p:spPr/>
        <p:txBody>
          <a:bodyPr/>
          <a:lstStyle/>
          <a:p>
            <a:fld id="{1482C961-0223-46C8-A4D1-0E459D437518}" type="slidenum">
              <a:rPr lang="en-US" smtClean="0"/>
              <a:t>11</a:t>
            </a:fld>
            <a:endParaRPr lang="en-US"/>
          </a:p>
        </p:txBody>
      </p:sp>
      <p:sp>
        <p:nvSpPr>
          <p:cNvPr id="29" name="Right Arrow 28" descr="An arrow pointing to the right">
            <a:extLst>
              <a:ext uri="{FF2B5EF4-FFF2-40B4-BE49-F238E27FC236}">
                <a16:creationId xmlns:a16="http://schemas.microsoft.com/office/drawing/2014/main" id="{B9CA6834-B078-6D10-1B62-004742C7EB27}"/>
              </a:ext>
            </a:extLst>
          </p:cNvPr>
          <p:cNvSpPr/>
          <p:nvPr/>
        </p:nvSpPr>
        <p:spPr>
          <a:xfrm>
            <a:off x="7578038" y="4095534"/>
            <a:ext cx="924702" cy="158310"/>
          </a:xfrm>
          <a:prstGeom prst="rightArrow">
            <a:avLst/>
          </a:prstGeom>
          <a:solidFill>
            <a:schemeClr val="accent1"/>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58A37EA-723B-C09A-BA98-41D3C75CC6A4}"/>
              </a:ext>
            </a:extLst>
          </p:cNvPr>
          <p:cNvSpPr txBox="1"/>
          <p:nvPr/>
        </p:nvSpPr>
        <p:spPr>
          <a:xfrm>
            <a:off x="7578038" y="3642703"/>
            <a:ext cx="924702" cy="369332"/>
          </a:xfrm>
          <a:prstGeom prst="rect">
            <a:avLst/>
          </a:prstGeom>
          <a:noFill/>
        </p:spPr>
        <p:txBody>
          <a:bodyPr wrap="square" rtlCol="0">
            <a:spAutoFit/>
          </a:bodyPr>
          <a:lstStyle/>
          <a:p>
            <a:pPr algn="ctr"/>
            <a:r>
              <a:rPr lang="en-US" i="1"/>
              <a:t>Data</a:t>
            </a:r>
          </a:p>
        </p:txBody>
      </p:sp>
      <p:sp>
        <p:nvSpPr>
          <p:cNvPr id="27" name="Rounded Rectangle 26" descr="Intensive&#10;">
            <a:extLst>
              <a:ext uri="{FF2B5EF4-FFF2-40B4-BE49-F238E27FC236}">
                <a16:creationId xmlns:a16="http://schemas.microsoft.com/office/drawing/2014/main" id="{45E6D6CB-F17C-4725-0465-1D5E62B5B027}"/>
              </a:ext>
            </a:extLst>
          </p:cNvPr>
          <p:cNvSpPr/>
          <p:nvPr/>
        </p:nvSpPr>
        <p:spPr>
          <a:xfrm>
            <a:off x="8895302" y="3709008"/>
            <a:ext cx="2446944" cy="931363"/>
          </a:xfrm>
          <a:prstGeom prst="roundRect">
            <a:avLst>
              <a:gd name="adj" fmla="val 9091"/>
            </a:avLst>
          </a:prstGeom>
          <a:solidFill>
            <a:srgbClr val="FF00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bg1"/>
                </a:solidFill>
              </a:rPr>
              <a:t>Intensive</a:t>
            </a:r>
          </a:p>
        </p:txBody>
      </p:sp>
      <p:sp>
        <p:nvSpPr>
          <p:cNvPr id="26" name="Rounded Rectangle 25" descr="Targeted">
            <a:extLst>
              <a:ext uri="{FF2B5EF4-FFF2-40B4-BE49-F238E27FC236}">
                <a16:creationId xmlns:a16="http://schemas.microsoft.com/office/drawing/2014/main" id="{B49D8354-5D63-6E71-0075-94753146BD3B}"/>
              </a:ext>
            </a:extLst>
          </p:cNvPr>
          <p:cNvSpPr/>
          <p:nvPr/>
        </p:nvSpPr>
        <p:spPr>
          <a:xfrm>
            <a:off x="4738532" y="3709008"/>
            <a:ext cx="2446944" cy="931363"/>
          </a:xfrm>
          <a:prstGeom prst="roundRect">
            <a:avLst>
              <a:gd name="adj" fmla="val 9091"/>
            </a:avLst>
          </a:prstGeom>
          <a:solidFill>
            <a:srgbClr val="FFFF00"/>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tx1"/>
                </a:solidFill>
              </a:rPr>
              <a:t>Targeted</a:t>
            </a:r>
          </a:p>
        </p:txBody>
      </p:sp>
      <p:sp>
        <p:nvSpPr>
          <p:cNvPr id="21" name="Right Arrow 20" descr="An arrow pointing to the right">
            <a:extLst>
              <a:ext uri="{FF2B5EF4-FFF2-40B4-BE49-F238E27FC236}">
                <a16:creationId xmlns:a16="http://schemas.microsoft.com/office/drawing/2014/main" id="{6CC75DA7-A186-0455-BCBE-B45733D23A38}"/>
              </a:ext>
            </a:extLst>
          </p:cNvPr>
          <p:cNvSpPr/>
          <p:nvPr/>
        </p:nvSpPr>
        <p:spPr>
          <a:xfrm>
            <a:off x="3479940" y="4067701"/>
            <a:ext cx="924702" cy="158310"/>
          </a:xfrm>
          <a:prstGeom prst="rightArrow">
            <a:avLst/>
          </a:prstGeom>
          <a:solidFill>
            <a:schemeClr val="accent1"/>
          </a:solidFill>
          <a:ln>
            <a:noFill/>
          </a:ln>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66A27D20-BB18-2FCF-75E2-842E9089A1B2}"/>
              </a:ext>
            </a:extLst>
          </p:cNvPr>
          <p:cNvSpPr txBox="1"/>
          <p:nvPr/>
        </p:nvSpPr>
        <p:spPr>
          <a:xfrm>
            <a:off x="3421268" y="3642703"/>
            <a:ext cx="924702" cy="369332"/>
          </a:xfrm>
          <a:prstGeom prst="rect">
            <a:avLst/>
          </a:prstGeom>
          <a:noFill/>
        </p:spPr>
        <p:txBody>
          <a:bodyPr wrap="square" rtlCol="0">
            <a:spAutoFit/>
          </a:bodyPr>
          <a:lstStyle/>
          <a:p>
            <a:pPr algn="ctr"/>
            <a:r>
              <a:rPr lang="en-US" i="1"/>
              <a:t>Data</a:t>
            </a:r>
          </a:p>
        </p:txBody>
      </p:sp>
      <p:sp>
        <p:nvSpPr>
          <p:cNvPr id="25" name="Rounded Rectangle 24" descr="Core">
            <a:extLst>
              <a:ext uri="{FF2B5EF4-FFF2-40B4-BE49-F238E27FC236}">
                <a16:creationId xmlns:a16="http://schemas.microsoft.com/office/drawing/2014/main" id="{E37DF35C-3DDE-445C-D3E9-F022F7316044}"/>
              </a:ext>
            </a:extLst>
          </p:cNvPr>
          <p:cNvSpPr/>
          <p:nvPr/>
        </p:nvSpPr>
        <p:spPr>
          <a:xfrm>
            <a:off x="679561" y="3709009"/>
            <a:ext cx="2446944" cy="931363"/>
          </a:xfrm>
          <a:prstGeom prst="roundRect">
            <a:avLst>
              <a:gd name="adj" fmla="val 9091"/>
            </a:avLst>
          </a:prstGeom>
          <a:solidFill>
            <a:srgbClr val="05A94F"/>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chemeClr val="bg1"/>
                </a:solidFill>
              </a:rPr>
              <a:t>Core</a:t>
            </a:r>
          </a:p>
        </p:txBody>
      </p:sp>
      <p:sp>
        <p:nvSpPr>
          <p:cNvPr id="17" name="Rounded Rectangle 16" descr="Additional support&#10;">
            <a:extLst>
              <a:ext uri="{FF2B5EF4-FFF2-40B4-BE49-F238E27FC236}">
                <a16:creationId xmlns:a16="http://schemas.microsoft.com/office/drawing/2014/main" id="{9C3D19C2-E590-40A6-D471-FCF847BB11AA}"/>
              </a:ext>
            </a:extLst>
          </p:cNvPr>
          <p:cNvSpPr/>
          <p:nvPr/>
        </p:nvSpPr>
        <p:spPr>
          <a:xfrm>
            <a:off x="7786816" y="1794406"/>
            <a:ext cx="2695833" cy="1051560"/>
          </a:xfrm>
          <a:prstGeom prst="roundRect">
            <a:avLst/>
          </a:prstGeom>
          <a:solidFill>
            <a:schemeClr val="bg2"/>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Additional support</a:t>
            </a:r>
          </a:p>
        </p:txBody>
      </p:sp>
      <p:sp>
        <p:nvSpPr>
          <p:cNvPr id="15" name="Right Arrow 14" descr="An arrow pointing to the right">
            <a:extLst>
              <a:ext uri="{FF2B5EF4-FFF2-40B4-BE49-F238E27FC236}">
                <a16:creationId xmlns:a16="http://schemas.microsoft.com/office/drawing/2014/main" id="{4A86B109-F055-5EE5-B34B-5F21E2385D58}"/>
              </a:ext>
            </a:extLst>
          </p:cNvPr>
          <p:cNvSpPr/>
          <p:nvPr/>
        </p:nvSpPr>
        <p:spPr>
          <a:xfrm>
            <a:off x="5090983" y="2320186"/>
            <a:ext cx="1729946" cy="249610"/>
          </a:xfrm>
          <a:prstGeom prst="rightArrow">
            <a:avLst/>
          </a:prstGeom>
          <a:solidFill>
            <a:schemeClr val="accent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275597A-0E24-FA82-328A-ACC03A9D97CE}"/>
              </a:ext>
            </a:extLst>
          </p:cNvPr>
          <p:cNvSpPr txBox="1"/>
          <p:nvPr/>
        </p:nvSpPr>
        <p:spPr>
          <a:xfrm>
            <a:off x="4748082" y="1950854"/>
            <a:ext cx="2695833" cy="369332"/>
          </a:xfrm>
          <a:prstGeom prst="rect">
            <a:avLst/>
          </a:prstGeom>
          <a:noFill/>
        </p:spPr>
        <p:txBody>
          <a:bodyPr wrap="square" rtlCol="0">
            <a:spAutoFit/>
          </a:bodyPr>
          <a:lstStyle/>
          <a:p>
            <a:r>
              <a:rPr lang="en-US" i="1" dirty="0"/>
              <a:t>Teacher Raises Concerns</a:t>
            </a:r>
          </a:p>
        </p:txBody>
      </p:sp>
      <p:sp>
        <p:nvSpPr>
          <p:cNvPr id="14" name="Rounded Rectangle 13" descr="General Education&#10;">
            <a:extLst>
              <a:ext uri="{FF2B5EF4-FFF2-40B4-BE49-F238E27FC236}">
                <a16:creationId xmlns:a16="http://schemas.microsoft.com/office/drawing/2014/main" id="{CFC6C1AF-6778-A230-E24A-BFB82FC0222C}"/>
              </a:ext>
            </a:extLst>
          </p:cNvPr>
          <p:cNvSpPr/>
          <p:nvPr/>
        </p:nvSpPr>
        <p:spPr>
          <a:xfrm>
            <a:off x="1606377" y="1794406"/>
            <a:ext cx="2695833" cy="1051560"/>
          </a:xfrm>
          <a:prstGeom prst="roundRect">
            <a:avLst/>
          </a:prstGeom>
          <a:solidFill>
            <a:schemeClr val="bg2"/>
          </a:solidFill>
          <a:ln>
            <a:noFill/>
          </a:ln>
          <a:effectLst>
            <a:outerShdw blurRad="149987" dist="250190" dir="8460000" algn="ctr">
              <a:srgbClr val="000000">
                <a:alpha val="2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ysClr val="windowText" lastClr="000000"/>
                </a:solidFill>
              </a:rPr>
              <a:t>General Education</a:t>
            </a:r>
          </a:p>
        </p:txBody>
      </p:sp>
    </p:spTree>
    <p:extLst>
      <p:ext uri="{BB962C8B-B14F-4D97-AF65-F5344CB8AC3E}">
        <p14:creationId xmlns:p14="http://schemas.microsoft.com/office/powerpoint/2010/main" val="3585123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C62C9E8-AEB5-F348-AA7E-8DC28C7E01E9}"/>
              </a:ext>
            </a:extLst>
          </p:cNvPr>
          <p:cNvSpPr>
            <a:spLocks noGrp="1"/>
          </p:cNvSpPr>
          <p:nvPr>
            <p:ph type="title"/>
          </p:nvPr>
        </p:nvSpPr>
        <p:spPr>
          <a:xfrm>
            <a:off x="457203" y="283311"/>
            <a:ext cx="11338560" cy="715943"/>
          </a:xfrm>
        </p:spPr>
        <p:txBody>
          <a:bodyPr>
            <a:normAutofit fontScale="90000"/>
          </a:bodyPr>
          <a:lstStyle/>
          <a:p>
            <a:r>
              <a:rPr lang="en-US" dirty="0"/>
              <a:t>Provides a continuum of supports using data-based decision making</a:t>
            </a:r>
          </a:p>
        </p:txBody>
      </p:sp>
      <p:sp>
        <p:nvSpPr>
          <p:cNvPr id="18" name="Slide Number Placeholder 17">
            <a:extLst>
              <a:ext uri="{FF2B5EF4-FFF2-40B4-BE49-F238E27FC236}">
                <a16:creationId xmlns:a16="http://schemas.microsoft.com/office/drawing/2014/main" id="{1920C166-1AE4-4D48-9012-F7AE1180CDCF}"/>
              </a:ext>
            </a:extLst>
          </p:cNvPr>
          <p:cNvSpPr>
            <a:spLocks noGrp="1"/>
          </p:cNvSpPr>
          <p:nvPr>
            <p:ph type="sldNum" sz="quarter" idx="14"/>
          </p:nvPr>
        </p:nvSpPr>
        <p:spPr/>
        <p:txBody>
          <a:bodyPr/>
          <a:lstStyle/>
          <a:p>
            <a:fld id="{99A20822-4A49-4D36-86E3-300BA48D3F00}" type="slidenum">
              <a:rPr lang="en-US" smtClean="0"/>
              <a:pPr/>
              <a:t>12</a:t>
            </a:fld>
            <a:endParaRPr lang="en-US"/>
          </a:p>
        </p:txBody>
      </p:sp>
      <p:sp>
        <p:nvSpPr>
          <p:cNvPr id="27" name="TextBox 26">
            <a:extLst>
              <a:ext uri="{FF2B5EF4-FFF2-40B4-BE49-F238E27FC236}">
                <a16:creationId xmlns:a16="http://schemas.microsoft.com/office/drawing/2014/main" id="{45F2E33B-D933-FF4C-89A9-1844F9A2B4C0}"/>
              </a:ext>
            </a:extLst>
          </p:cNvPr>
          <p:cNvSpPr txBox="1"/>
          <p:nvPr/>
        </p:nvSpPr>
        <p:spPr>
          <a:xfrm>
            <a:off x="4777855" y="1124532"/>
            <a:ext cx="5250873" cy="830997"/>
          </a:xfrm>
          <a:prstGeom prst="rect">
            <a:avLst/>
          </a:prstGeom>
          <a:noFill/>
        </p:spPr>
        <p:txBody>
          <a:bodyPr wrap="square" rtlCol="0">
            <a:spAutoFit/>
          </a:bodyPr>
          <a:lstStyle/>
          <a:p>
            <a:r>
              <a:rPr lang="en-US" sz="2400" b="1">
                <a:solidFill>
                  <a:srgbClr val="FF0000"/>
                </a:solidFill>
              </a:rPr>
              <a:t>Intensive level of support</a:t>
            </a:r>
          </a:p>
          <a:p>
            <a:r>
              <a:rPr lang="en-US" sz="2400" i="1"/>
              <a:t>Provided to few students</a:t>
            </a:r>
          </a:p>
        </p:txBody>
      </p:sp>
      <p:sp>
        <p:nvSpPr>
          <p:cNvPr id="26" name="TextBox 25">
            <a:extLst>
              <a:ext uri="{FF2B5EF4-FFF2-40B4-BE49-F238E27FC236}">
                <a16:creationId xmlns:a16="http://schemas.microsoft.com/office/drawing/2014/main" id="{299C0CDC-6AF0-0140-8960-21E08AA0F7E9}"/>
              </a:ext>
            </a:extLst>
          </p:cNvPr>
          <p:cNvSpPr txBox="1"/>
          <p:nvPr/>
        </p:nvSpPr>
        <p:spPr>
          <a:xfrm>
            <a:off x="5582106" y="2189545"/>
            <a:ext cx="5250873" cy="830997"/>
          </a:xfrm>
          <a:prstGeom prst="rect">
            <a:avLst/>
          </a:prstGeom>
          <a:noFill/>
        </p:spPr>
        <p:txBody>
          <a:bodyPr wrap="square" rtlCol="0">
            <a:spAutoFit/>
          </a:bodyPr>
          <a:lstStyle/>
          <a:p>
            <a:r>
              <a:rPr lang="en-US" sz="2400" b="1">
                <a:solidFill>
                  <a:srgbClr val="FFCA27"/>
                </a:solidFill>
              </a:rPr>
              <a:t>Targeted level of support</a:t>
            </a:r>
          </a:p>
          <a:p>
            <a:r>
              <a:rPr lang="en-US" sz="2400" i="1"/>
              <a:t>Provided to some students</a:t>
            </a:r>
          </a:p>
        </p:txBody>
      </p:sp>
      <p:sp>
        <p:nvSpPr>
          <p:cNvPr id="25" name="TextBox 24">
            <a:extLst>
              <a:ext uri="{FF2B5EF4-FFF2-40B4-BE49-F238E27FC236}">
                <a16:creationId xmlns:a16="http://schemas.microsoft.com/office/drawing/2014/main" id="{03369E76-352C-7540-B802-08C883D8803E}"/>
              </a:ext>
            </a:extLst>
          </p:cNvPr>
          <p:cNvSpPr txBox="1"/>
          <p:nvPr/>
        </p:nvSpPr>
        <p:spPr>
          <a:xfrm>
            <a:off x="6607240" y="3361874"/>
            <a:ext cx="5250873" cy="830997"/>
          </a:xfrm>
          <a:prstGeom prst="rect">
            <a:avLst/>
          </a:prstGeom>
          <a:noFill/>
        </p:spPr>
        <p:txBody>
          <a:bodyPr wrap="square" rtlCol="0">
            <a:spAutoFit/>
          </a:bodyPr>
          <a:lstStyle/>
          <a:p>
            <a:r>
              <a:rPr lang="en-US" sz="2400" b="1">
                <a:solidFill>
                  <a:srgbClr val="00B050"/>
                </a:solidFill>
              </a:rPr>
              <a:t>Universal level of prevention</a:t>
            </a:r>
          </a:p>
          <a:p>
            <a:r>
              <a:rPr lang="en-US" sz="2400" i="1"/>
              <a:t>Provided to all students</a:t>
            </a:r>
          </a:p>
        </p:txBody>
      </p:sp>
      <p:sp>
        <p:nvSpPr>
          <p:cNvPr id="20" name="Content Placeholder 19">
            <a:extLst>
              <a:ext uri="{FF2B5EF4-FFF2-40B4-BE49-F238E27FC236}">
                <a16:creationId xmlns:a16="http://schemas.microsoft.com/office/drawing/2014/main" id="{24FA185F-2F08-B94F-B50C-73713A55AA29}"/>
              </a:ext>
            </a:extLst>
          </p:cNvPr>
          <p:cNvSpPr>
            <a:spLocks noGrp="1"/>
          </p:cNvSpPr>
          <p:nvPr>
            <p:ph sz="quarter" idx="15"/>
          </p:nvPr>
        </p:nvSpPr>
        <p:spPr>
          <a:xfrm>
            <a:off x="5179580" y="4782997"/>
            <a:ext cx="6055924" cy="1200329"/>
          </a:xfrm>
        </p:spPr>
        <p:txBody>
          <a:bodyPr>
            <a:normAutofit fontScale="92500" lnSpcReduction="10000"/>
          </a:bodyPr>
          <a:lstStyle/>
          <a:p>
            <a:pPr marL="0" indent="0">
              <a:buNone/>
            </a:pPr>
            <a:r>
              <a:rPr lang="en-US"/>
              <a:t>Goal of MTSS is to match supports to </a:t>
            </a:r>
            <a:r>
              <a:rPr lang="en-US" i="1"/>
              <a:t>“data-based needs of students”</a:t>
            </a:r>
            <a:br>
              <a:rPr lang="en-US" i="1"/>
            </a:br>
            <a:r>
              <a:rPr lang="en-US" sz="1600"/>
              <a:t>(</a:t>
            </a:r>
            <a:r>
              <a:rPr lang="en-US" sz="1600" err="1"/>
              <a:t>Graden</a:t>
            </a:r>
            <a:r>
              <a:rPr lang="en-US" sz="1600"/>
              <a:t>, </a:t>
            </a:r>
            <a:r>
              <a:rPr lang="en-US" sz="1600" err="1"/>
              <a:t>Stollar</a:t>
            </a:r>
            <a:r>
              <a:rPr lang="en-US" sz="1600"/>
              <a:t>, &amp; Poth, 2007, p.295) </a:t>
            </a:r>
          </a:p>
          <a:p>
            <a:endParaRPr lang="en-US"/>
          </a:p>
        </p:txBody>
      </p:sp>
      <p:sp>
        <p:nvSpPr>
          <p:cNvPr id="32" name="Content Placeholder 19">
            <a:extLst>
              <a:ext uri="{FF2B5EF4-FFF2-40B4-BE49-F238E27FC236}">
                <a16:creationId xmlns:a16="http://schemas.microsoft.com/office/drawing/2014/main" id="{12A3EE5B-7780-744C-AB23-17D180BA9428}"/>
              </a:ext>
            </a:extLst>
          </p:cNvPr>
          <p:cNvSpPr txBox="1">
            <a:spLocks/>
          </p:cNvSpPr>
          <p:nvPr/>
        </p:nvSpPr>
        <p:spPr>
          <a:xfrm>
            <a:off x="217570" y="1568681"/>
            <a:ext cx="1905913" cy="1203093"/>
          </a:xfrm>
          <a:prstGeom prst="rect">
            <a:avLst/>
          </a:prstGeom>
          <a:noFill/>
          <a:ln>
            <a:noFill/>
          </a:ln>
        </p:spPr>
        <p:txBody>
          <a:bodyPr vert="horz" lIns="0" tIns="0" rIns="0" bIns="0" rtlCol="0">
            <a:normAutofit lnSpcReduction="10000"/>
          </a:bodyPr>
          <a:lstStyle>
            <a:lvl1pPr marL="320040" marR="0" indent="-320040" algn="l" defTabSz="685800" rtl="0" eaLnBrk="1" fontAlgn="auto" latinLnBrk="0" hangingPunct="1">
              <a:lnSpc>
                <a:spcPct val="100000"/>
              </a:lnSpc>
              <a:spcBef>
                <a:spcPts val="1800"/>
              </a:spcBef>
              <a:spcAft>
                <a:spcPts val="0"/>
              </a:spcAft>
              <a:buClr>
                <a:schemeClr val="accent1"/>
              </a:buClr>
              <a:buSzPct val="100000"/>
              <a:buFont typeface="Times New Roman" panose="02020603050405020304" pitchFamily="18" charset="0"/>
              <a:buChar char="•"/>
              <a:tabLst/>
              <a:defRPr sz="24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accent1"/>
              </a:buClr>
              <a:buSzPct val="110000"/>
              <a:buFont typeface="Calibri" panose="020F0502020204030204" pitchFamily="34" charset="0"/>
              <a:buChar char="◦"/>
              <a:tabLst/>
              <a:defRPr sz="24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Times New Roman" panose="02020603050405020304" pitchFamily="18" charset="0"/>
              <a:buNone/>
            </a:pPr>
            <a:r>
              <a:rPr lang="en-US" sz="2000" dirty="0">
                <a:solidFill>
                  <a:srgbClr val="00507F"/>
                </a:solidFill>
              </a:rPr>
              <a:t>Students receive services at all levels, depending on need</a:t>
            </a:r>
          </a:p>
          <a:p>
            <a:endParaRPr lang="en-US" dirty="0"/>
          </a:p>
        </p:txBody>
      </p:sp>
      <p:sp>
        <p:nvSpPr>
          <p:cNvPr id="5" name="Up Arrow 4" descr="A blue arrow">
            <a:extLst>
              <a:ext uri="{FF2B5EF4-FFF2-40B4-BE49-F238E27FC236}">
                <a16:creationId xmlns:a16="http://schemas.microsoft.com/office/drawing/2014/main" id="{C528CC92-55AA-4DB4-9005-C4787DD4BC9D}"/>
              </a:ext>
            </a:extLst>
          </p:cNvPr>
          <p:cNvSpPr/>
          <p:nvPr/>
        </p:nvSpPr>
        <p:spPr>
          <a:xfrm>
            <a:off x="2123483" y="891757"/>
            <a:ext cx="525364" cy="5348408"/>
          </a:xfrm>
          <a:prstGeom prst="upArrow">
            <a:avLst/>
          </a:prstGeom>
          <a:gradFill>
            <a:gsLst>
              <a:gs pos="0">
                <a:schemeClr val="accent2">
                  <a:lumMod val="20000"/>
                  <a:lumOff val="80000"/>
                </a:schemeClr>
              </a:gs>
              <a:gs pos="41000">
                <a:schemeClr val="accent2">
                  <a:lumMod val="40000"/>
                  <a:lumOff val="60000"/>
                </a:schemeClr>
              </a:gs>
              <a:gs pos="67000">
                <a:schemeClr val="accent2">
                  <a:lumMod val="60000"/>
                  <a:lumOff val="40000"/>
                </a:schemeClr>
              </a:gs>
              <a:gs pos="100000">
                <a:schemeClr val="accent2">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4" name="Triangle 3" descr="A red triangle">
            <a:extLst>
              <a:ext uri="{FF2B5EF4-FFF2-40B4-BE49-F238E27FC236}">
                <a16:creationId xmlns:a16="http://schemas.microsoft.com/office/drawing/2014/main" id="{EF7F856B-1343-DB30-A6FF-DC23B6060CF8}"/>
              </a:ext>
            </a:extLst>
          </p:cNvPr>
          <p:cNvSpPr/>
          <p:nvPr/>
        </p:nvSpPr>
        <p:spPr>
          <a:xfrm>
            <a:off x="3256098" y="903302"/>
            <a:ext cx="652371" cy="787902"/>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Triangle 2" descr="A yellow triangle">
            <a:extLst>
              <a:ext uri="{FF2B5EF4-FFF2-40B4-BE49-F238E27FC236}">
                <a16:creationId xmlns:a16="http://schemas.microsoft.com/office/drawing/2014/main" id="{248D6043-C030-1587-86D8-AC446B1AB19D}"/>
              </a:ext>
            </a:extLst>
          </p:cNvPr>
          <p:cNvSpPr/>
          <p:nvPr/>
        </p:nvSpPr>
        <p:spPr>
          <a:xfrm>
            <a:off x="2583599" y="903302"/>
            <a:ext cx="1282101" cy="1624338"/>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Triangle 1" descr="A green triangle">
            <a:extLst>
              <a:ext uri="{FF2B5EF4-FFF2-40B4-BE49-F238E27FC236}">
                <a16:creationId xmlns:a16="http://schemas.microsoft.com/office/drawing/2014/main" id="{5966ABBD-4C30-4EE9-02F3-EAA51A40C19B}"/>
              </a:ext>
            </a:extLst>
          </p:cNvPr>
          <p:cNvSpPr/>
          <p:nvPr/>
        </p:nvSpPr>
        <p:spPr>
          <a:xfrm>
            <a:off x="700218" y="874674"/>
            <a:ext cx="4579982" cy="5348408"/>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3264609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4294967295"/>
          </p:nvPr>
        </p:nvSpPr>
        <p:spPr>
          <a:xfrm>
            <a:off x="11751521" y="6660587"/>
            <a:ext cx="131446" cy="153888"/>
          </a:xfrm>
        </p:spPr>
        <p:txBody>
          <a:bodyPr/>
          <a:lstStyle/>
          <a:p>
            <a:fld id="{99A20822-4A49-4D36-86E3-300BA48D3F00}" type="slidenum">
              <a:rPr lang="en-US" smtClean="0"/>
              <a:t>13</a:t>
            </a:fld>
            <a:endParaRPr lang="en-US"/>
          </a:p>
        </p:txBody>
      </p:sp>
      <p:pic>
        <p:nvPicPr>
          <p:cNvPr id="2" name="Picture 1" descr="A diagram of a process&#10;">
            <a:extLst>
              <a:ext uri="{FF2B5EF4-FFF2-40B4-BE49-F238E27FC236}">
                <a16:creationId xmlns:a16="http://schemas.microsoft.com/office/drawing/2014/main" id="{3E1C6AAD-0862-5B04-C8EC-7456ACD5083D}"/>
              </a:ext>
            </a:extLst>
          </p:cNvPr>
          <p:cNvPicPr>
            <a:picLocks noChangeAspect="1"/>
          </p:cNvPicPr>
          <p:nvPr/>
        </p:nvPicPr>
        <p:blipFill>
          <a:blip r:embed="rId3"/>
          <a:stretch>
            <a:fillRect/>
          </a:stretch>
        </p:blipFill>
        <p:spPr>
          <a:xfrm>
            <a:off x="6978730" y="1198587"/>
            <a:ext cx="4772791" cy="4460825"/>
          </a:xfrm>
          <a:prstGeom prst="rect">
            <a:avLst/>
          </a:prstGeom>
        </p:spPr>
      </p:pic>
      <p:sp>
        <p:nvSpPr>
          <p:cNvPr id="12290" name="Content Placeholder 2"/>
          <p:cNvSpPr>
            <a:spLocks noGrp="1"/>
          </p:cNvSpPr>
          <p:nvPr>
            <p:ph type="body" idx="4294967295"/>
          </p:nvPr>
        </p:nvSpPr>
        <p:spPr>
          <a:xfrm>
            <a:off x="457199" y="1396259"/>
            <a:ext cx="6139544" cy="4460825"/>
          </a:xfrm>
        </p:spPr>
        <p:txBody>
          <a:bodyPr>
            <a:normAutofit/>
          </a:bodyPr>
          <a:lstStyle/>
          <a:p>
            <a:pPr marL="0" indent="0">
              <a:buNone/>
            </a:pPr>
            <a:r>
              <a:rPr lang="en-US" sz="2800"/>
              <a:t>MTSS is a proactive and preventative framework that integrates data and instruction to maximize student success. </a:t>
            </a:r>
          </a:p>
          <a:p>
            <a:pPr marL="0" indent="0">
              <a:buNone/>
            </a:pPr>
            <a:endParaRPr lang="en-US" sz="2800"/>
          </a:p>
          <a:p>
            <a:pPr marL="0" indent="0">
              <a:buNone/>
            </a:pPr>
            <a:r>
              <a:rPr lang="en-US" sz="2800"/>
              <a:t>Schoolwide framework that integrates instruction/intervention and assessment within a multi-level prevention system.</a:t>
            </a:r>
          </a:p>
          <a:p>
            <a:pPr marL="0" indent="0">
              <a:buNone/>
            </a:pPr>
            <a:endParaRPr lang="en-US" sz="2000"/>
          </a:p>
        </p:txBody>
      </p:sp>
      <p:sp>
        <p:nvSpPr>
          <p:cNvPr id="12289" name="Title 1"/>
          <p:cNvSpPr>
            <a:spLocks noGrp="1"/>
          </p:cNvSpPr>
          <p:nvPr>
            <p:ph type="title" idx="4294967295"/>
          </p:nvPr>
        </p:nvSpPr>
        <p:spPr>
          <a:xfrm>
            <a:off x="457199" y="-33007"/>
            <a:ext cx="11029616" cy="1013800"/>
          </a:xfrm>
        </p:spPr>
        <p:txBody>
          <a:bodyPr/>
          <a:lstStyle/>
          <a:p>
            <a:r>
              <a:rPr lang="en-US" dirty="0"/>
              <a:t>Defining MTSS</a:t>
            </a:r>
          </a:p>
        </p:txBody>
      </p:sp>
    </p:spTree>
    <p:extLst>
      <p:ext uri="{BB962C8B-B14F-4D97-AF65-F5344CB8AC3E}">
        <p14:creationId xmlns:p14="http://schemas.microsoft.com/office/powerpoint/2010/main" val="244482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D7E68CF-40A9-5642-E4AE-F59E34B419CC}"/>
              </a:ext>
            </a:extLst>
          </p:cNvPr>
          <p:cNvSpPr>
            <a:spLocks noGrp="1"/>
          </p:cNvSpPr>
          <p:nvPr>
            <p:ph type="sldNum" sz="quarter" idx="18"/>
          </p:nvPr>
        </p:nvSpPr>
        <p:spPr/>
        <p:txBody>
          <a:bodyPr/>
          <a:lstStyle/>
          <a:p>
            <a:fld id="{99A20822-4A49-4D36-86E3-300BA48D3F00}" type="slidenum">
              <a:rPr lang="en-US" smtClean="0"/>
              <a:pPr/>
              <a:t>14</a:t>
            </a:fld>
            <a:endParaRPr lang="en-US"/>
          </a:p>
        </p:txBody>
      </p:sp>
      <p:sp>
        <p:nvSpPr>
          <p:cNvPr id="7" name="Rounded Rectangle 6" descr="Screening&#10;systematic process for identifying students who may be at risk for poor learning outcomes&#10;">
            <a:extLst>
              <a:ext uri="{FF2B5EF4-FFF2-40B4-BE49-F238E27FC236}">
                <a16:creationId xmlns:a16="http://schemas.microsoft.com/office/drawing/2014/main" id="{300A94A6-161C-80D5-4E76-319AFF13EA90}"/>
              </a:ext>
            </a:extLst>
          </p:cNvPr>
          <p:cNvSpPr/>
          <p:nvPr/>
        </p:nvSpPr>
        <p:spPr>
          <a:xfrm>
            <a:off x="328616" y="435399"/>
            <a:ext cx="5395782" cy="167955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2"/>
                </a:solidFill>
              </a:rPr>
              <a:t>Screening</a:t>
            </a:r>
          </a:p>
          <a:p>
            <a:pPr algn="ctr"/>
            <a:r>
              <a:rPr lang="en-US" sz="2000" b="0" i="1" dirty="0">
                <a:solidFill>
                  <a:srgbClr val="212529"/>
                </a:solidFill>
                <a:effectLst/>
                <a:latin typeface="Roboto" panose="02000000000000000000" pitchFamily="2" charset="0"/>
              </a:rPr>
              <a:t>systematic process for identifying students who may be at risk for poor learning outcomes</a:t>
            </a:r>
            <a:endParaRPr lang="en-US" sz="2000" i="1" dirty="0">
              <a:solidFill>
                <a:schemeClr val="tx2"/>
              </a:solidFill>
            </a:endParaRPr>
          </a:p>
        </p:txBody>
      </p:sp>
      <p:sp>
        <p:nvSpPr>
          <p:cNvPr id="8" name="Rounded Rectangle 7" descr="Multi-LevelPrevention System&#10;three tiers of intensity used to match a student’s need to a corresponding level of support&#10;">
            <a:extLst>
              <a:ext uri="{FF2B5EF4-FFF2-40B4-BE49-F238E27FC236}">
                <a16:creationId xmlns:a16="http://schemas.microsoft.com/office/drawing/2014/main" id="{94548CE1-55DC-C8C4-5534-B45EB22DF1F4}"/>
              </a:ext>
            </a:extLst>
          </p:cNvPr>
          <p:cNvSpPr/>
          <p:nvPr/>
        </p:nvSpPr>
        <p:spPr>
          <a:xfrm>
            <a:off x="5967413" y="435399"/>
            <a:ext cx="6016403" cy="1679550"/>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2"/>
                </a:solidFill>
              </a:rPr>
              <a:t>Multi-Level</a:t>
            </a:r>
            <a:br>
              <a:rPr lang="en-US" sz="2800" b="1" dirty="0">
                <a:solidFill>
                  <a:schemeClr val="tx2"/>
                </a:solidFill>
              </a:rPr>
            </a:br>
            <a:r>
              <a:rPr lang="en-US" sz="2800" b="1" dirty="0">
                <a:solidFill>
                  <a:schemeClr val="tx2"/>
                </a:solidFill>
              </a:rPr>
              <a:t>Prevention System</a:t>
            </a:r>
          </a:p>
          <a:p>
            <a:pPr algn="ctr"/>
            <a:r>
              <a:rPr lang="en-US" sz="2000" b="0" i="1" dirty="0">
                <a:solidFill>
                  <a:srgbClr val="212529"/>
                </a:solidFill>
                <a:effectLst/>
                <a:latin typeface="Roboto" panose="02000000000000000000" pitchFamily="2" charset="0"/>
              </a:rPr>
              <a:t>three tiers of intensity used to match a student’s need to a corresponding level of support</a:t>
            </a:r>
            <a:endParaRPr lang="en-US" sz="2000" i="1" dirty="0">
              <a:solidFill>
                <a:schemeClr val="tx2"/>
              </a:solidFill>
            </a:endParaRPr>
          </a:p>
        </p:txBody>
      </p:sp>
      <p:sp>
        <p:nvSpPr>
          <p:cNvPr id="9" name="Rounded Rectangle 8" descr="Progress Monitoring&#10;ongoing, frequent collection and use of formal data (gathered with reliable and valid measures) to assess students’ performance&#10;">
            <a:extLst>
              <a:ext uri="{FF2B5EF4-FFF2-40B4-BE49-F238E27FC236}">
                <a16:creationId xmlns:a16="http://schemas.microsoft.com/office/drawing/2014/main" id="{E014EBE3-E24E-292E-CE61-FDCEF55C0095}"/>
              </a:ext>
            </a:extLst>
          </p:cNvPr>
          <p:cNvSpPr/>
          <p:nvPr/>
        </p:nvSpPr>
        <p:spPr>
          <a:xfrm>
            <a:off x="328615" y="2242031"/>
            <a:ext cx="5395781" cy="186181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2"/>
                </a:solidFill>
              </a:rPr>
              <a:t>Progress Monitoring</a:t>
            </a:r>
          </a:p>
          <a:p>
            <a:pPr algn="ctr"/>
            <a:r>
              <a:rPr lang="en-US" sz="2000" i="1" dirty="0">
                <a:solidFill>
                  <a:srgbClr val="212529"/>
                </a:solidFill>
                <a:latin typeface="Roboto" panose="02000000000000000000" pitchFamily="2" charset="0"/>
              </a:rPr>
              <a:t>ongoing, frequent collection and use of formal data (gathered with reliable and valid measures) to assess students’ performance</a:t>
            </a:r>
            <a:endParaRPr lang="en-US" sz="2000" i="1" dirty="0">
              <a:solidFill>
                <a:schemeClr val="tx2"/>
              </a:solidFill>
            </a:endParaRPr>
          </a:p>
        </p:txBody>
      </p:sp>
      <p:sp>
        <p:nvSpPr>
          <p:cNvPr id="10" name="Rounded Rectangle 9" descr="Data-Based Decision Making&#10;use of screening, progress monitoring, and other forms of data to make decisions to support student and implementation outcomes&#10;">
            <a:extLst>
              <a:ext uri="{FF2B5EF4-FFF2-40B4-BE49-F238E27FC236}">
                <a16:creationId xmlns:a16="http://schemas.microsoft.com/office/drawing/2014/main" id="{B712D7B5-582B-9B89-B515-17A02F8D9DBF}"/>
              </a:ext>
            </a:extLst>
          </p:cNvPr>
          <p:cNvSpPr/>
          <p:nvPr/>
        </p:nvSpPr>
        <p:spPr>
          <a:xfrm>
            <a:off x="5967413" y="2242031"/>
            <a:ext cx="6016402" cy="186181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2"/>
                </a:solidFill>
              </a:rPr>
              <a:t>Data-Based Decision Making</a:t>
            </a:r>
          </a:p>
          <a:p>
            <a:pPr algn="ctr"/>
            <a:r>
              <a:rPr lang="en-US" sz="2000" i="1" dirty="0">
                <a:solidFill>
                  <a:srgbClr val="212529"/>
                </a:solidFill>
                <a:latin typeface="Roboto" panose="02000000000000000000" pitchFamily="2" charset="0"/>
              </a:rPr>
              <a:t>use of screening, progress monitoring, and other forms of data to make decisions to support student and implementation outcomes</a:t>
            </a:r>
          </a:p>
        </p:txBody>
      </p:sp>
      <p:sp>
        <p:nvSpPr>
          <p:cNvPr id="2" name="Rounded Rectangle 1" descr="Infrastructure and Support Mechanisms&#10;knowledge, resources, and organizational structures necessary to operationalize and implement all components of MTSS to meet the identified implementation and outcome goals&#10;">
            <a:extLst>
              <a:ext uri="{FF2B5EF4-FFF2-40B4-BE49-F238E27FC236}">
                <a16:creationId xmlns:a16="http://schemas.microsoft.com/office/drawing/2014/main" id="{EE6B19CA-E230-CDE3-CD75-0AAAB82CE0CB}"/>
              </a:ext>
            </a:extLst>
          </p:cNvPr>
          <p:cNvSpPr/>
          <p:nvPr/>
        </p:nvSpPr>
        <p:spPr>
          <a:xfrm>
            <a:off x="328614" y="4218468"/>
            <a:ext cx="11530011" cy="153939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tx2"/>
                </a:solidFill>
              </a:rPr>
              <a:t>Infrastructure and Support Mechanisms</a:t>
            </a:r>
          </a:p>
          <a:p>
            <a:pPr algn="ctr"/>
            <a:r>
              <a:rPr lang="en-US" sz="2000" i="1" dirty="0">
                <a:solidFill>
                  <a:srgbClr val="212529"/>
                </a:solidFill>
                <a:latin typeface="Roboto" panose="02000000000000000000" pitchFamily="2" charset="0"/>
              </a:rPr>
              <a:t>knowledge, resources, and organizational structures necessary to operationalize and implement all components of MTSS to meet the identified implementation and outcome goals</a:t>
            </a:r>
          </a:p>
        </p:txBody>
      </p:sp>
      <p:sp>
        <p:nvSpPr>
          <p:cNvPr id="3" name="Title 2">
            <a:extLst>
              <a:ext uri="{FF2B5EF4-FFF2-40B4-BE49-F238E27FC236}">
                <a16:creationId xmlns:a16="http://schemas.microsoft.com/office/drawing/2014/main" id="{A5BEEE38-C105-3B58-3CCD-9BE39074A31A}"/>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MTSS Components</a:t>
            </a:r>
          </a:p>
        </p:txBody>
      </p:sp>
    </p:spTree>
    <p:extLst>
      <p:ext uri="{BB962C8B-B14F-4D97-AF65-F5344CB8AC3E}">
        <p14:creationId xmlns:p14="http://schemas.microsoft.com/office/powerpoint/2010/main" val="3403874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oldfish in a fish bowl">
            <a:extLst>
              <a:ext uri="{FF2B5EF4-FFF2-40B4-BE49-F238E27FC236}">
                <a16:creationId xmlns:a16="http://schemas.microsoft.com/office/drawing/2014/main" id="{14B4106C-2C95-0CBF-309D-F72023AAC856}"/>
              </a:ext>
            </a:extLst>
          </p:cNvPr>
          <p:cNvPicPr>
            <a:picLocks noGrp="1" noChangeAspect="1"/>
          </p:cNvPicPr>
          <p:nvPr>
            <p:ph sz="quarter" idx="4294967295"/>
          </p:nvPr>
        </p:nvPicPr>
        <p:blipFill>
          <a:blip r:embed="rId3"/>
          <a:stretch>
            <a:fillRect/>
          </a:stretch>
        </p:blipFill>
        <p:spPr>
          <a:xfrm>
            <a:off x="2195512" y="0"/>
            <a:ext cx="7800975" cy="6240463"/>
          </a:xfrm>
        </p:spPr>
      </p:pic>
      <p:sp>
        <p:nvSpPr>
          <p:cNvPr id="2" name="Title 1">
            <a:extLst>
              <a:ext uri="{FF2B5EF4-FFF2-40B4-BE49-F238E27FC236}">
                <a16:creationId xmlns:a16="http://schemas.microsoft.com/office/drawing/2014/main" id="{C8C45363-1A4B-B057-652B-5B0B63930D4A}"/>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Why do students experience challenges?</a:t>
            </a:r>
            <a:r>
              <a:rPr lang="en-US" b="0" dirty="0"/>
              <a:t>​</a:t>
            </a:r>
            <a:endParaRPr lang="en-US" dirty="0"/>
          </a:p>
        </p:txBody>
      </p:sp>
    </p:spTree>
    <p:extLst>
      <p:ext uri="{BB962C8B-B14F-4D97-AF65-F5344CB8AC3E}">
        <p14:creationId xmlns:p14="http://schemas.microsoft.com/office/powerpoint/2010/main" val="2212059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726EB-8835-6C86-DAF2-9910F230465C}"/>
              </a:ext>
            </a:extLst>
          </p:cNvPr>
          <p:cNvSpPr>
            <a:spLocks noGrp="1"/>
          </p:cNvSpPr>
          <p:nvPr>
            <p:ph type="title"/>
          </p:nvPr>
        </p:nvSpPr>
        <p:spPr/>
        <p:txBody>
          <a:bodyPr/>
          <a:lstStyle/>
          <a:p>
            <a:r>
              <a:rPr lang="en-US"/>
              <a:t>High Expectations:</a:t>
            </a:r>
            <a:br>
              <a:rPr lang="en-US"/>
            </a:br>
            <a:r>
              <a:rPr lang="en-US"/>
              <a:t>All Students Can Learn, Given the Right Support</a:t>
            </a:r>
          </a:p>
        </p:txBody>
      </p:sp>
      <p:sp>
        <p:nvSpPr>
          <p:cNvPr id="3" name="Content Placeholder 2">
            <a:extLst>
              <a:ext uri="{FF2B5EF4-FFF2-40B4-BE49-F238E27FC236}">
                <a16:creationId xmlns:a16="http://schemas.microsoft.com/office/drawing/2014/main" id="{B722B907-9604-9394-69C2-F640AF8FB623}"/>
              </a:ext>
            </a:extLst>
          </p:cNvPr>
          <p:cNvSpPr>
            <a:spLocks noGrp="1"/>
          </p:cNvSpPr>
          <p:nvPr>
            <p:ph sz="quarter" idx="17"/>
          </p:nvPr>
        </p:nvSpPr>
        <p:spPr>
          <a:xfrm>
            <a:off x="457200" y="1307592"/>
            <a:ext cx="11274425" cy="1181608"/>
          </a:xfrm>
        </p:spPr>
        <p:txBody>
          <a:bodyPr/>
          <a:lstStyle/>
          <a:p>
            <a:pPr marL="0" indent="0">
              <a:buNone/>
            </a:pPr>
            <a:r>
              <a:rPr lang="en-US" b="1">
                <a:latin typeface="Arial" panose="020B0604020202020204" pitchFamily="34" charset="0"/>
              </a:rPr>
              <a:t>Are you doing right by kids?</a:t>
            </a:r>
          </a:p>
          <a:p>
            <a:pPr marL="0" indent="0">
              <a:buNone/>
            </a:pPr>
            <a:r>
              <a:rPr lang="en-US" b="1">
                <a:latin typeface="Arial" panose="020B0604020202020204" pitchFamily="34" charset="0"/>
              </a:rPr>
              <a:t>If it was your kid, would you be happy with the support? </a:t>
            </a:r>
          </a:p>
        </p:txBody>
      </p:sp>
      <p:sp>
        <p:nvSpPr>
          <p:cNvPr id="5" name="Slide Number Placeholder 4">
            <a:extLst>
              <a:ext uri="{FF2B5EF4-FFF2-40B4-BE49-F238E27FC236}">
                <a16:creationId xmlns:a16="http://schemas.microsoft.com/office/drawing/2014/main" id="{44F1C02B-B33D-48DE-B8B1-1D9FBE4C5961}"/>
              </a:ext>
            </a:extLst>
          </p:cNvPr>
          <p:cNvSpPr>
            <a:spLocks noGrp="1"/>
          </p:cNvSpPr>
          <p:nvPr>
            <p:ph type="sldNum" sz="quarter" idx="18"/>
          </p:nvPr>
        </p:nvSpPr>
        <p:spPr/>
        <p:txBody>
          <a:bodyPr/>
          <a:lstStyle/>
          <a:p>
            <a:fld id="{1482C961-0223-46C8-A4D1-0E459D437518}" type="slidenum">
              <a:rPr lang="en-US" smtClean="0"/>
              <a:t>16</a:t>
            </a:fld>
            <a:endParaRPr lang="en-US"/>
          </a:p>
        </p:txBody>
      </p:sp>
      <p:sp>
        <p:nvSpPr>
          <p:cNvPr id="6" name="Rounded Rectangle 5">
            <a:extLst>
              <a:ext uri="{FF2B5EF4-FFF2-40B4-BE49-F238E27FC236}">
                <a16:creationId xmlns:a16="http://schemas.microsoft.com/office/drawing/2014/main" id="{273BBFC9-D32E-3650-80A7-EDA88D679033}"/>
              </a:ext>
            </a:extLst>
          </p:cNvPr>
          <p:cNvSpPr/>
          <p:nvPr/>
        </p:nvSpPr>
        <p:spPr>
          <a:xfrm>
            <a:off x="1896533" y="3258738"/>
            <a:ext cx="2455333" cy="177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venir Book" panose="02000503020000020003" pitchFamily="2" charset="0"/>
              </a:rPr>
              <a:t>Instruction (Methodology)</a:t>
            </a:r>
          </a:p>
        </p:txBody>
      </p:sp>
      <p:sp>
        <p:nvSpPr>
          <p:cNvPr id="7" name="Rounded Rectangle 6">
            <a:extLst>
              <a:ext uri="{FF2B5EF4-FFF2-40B4-BE49-F238E27FC236}">
                <a16:creationId xmlns:a16="http://schemas.microsoft.com/office/drawing/2014/main" id="{614A4585-A87A-9804-E277-31D6B1C1967C}"/>
              </a:ext>
            </a:extLst>
          </p:cNvPr>
          <p:cNvSpPr/>
          <p:nvPr/>
        </p:nvSpPr>
        <p:spPr>
          <a:xfrm>
            <a:off x="5029199" y="3258738"/>
            <a:ext cx="2455333" cy="177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venir Book" panose="02000503020000020003" pitchFamily="2" charset="0"/>
              </a:rPr>
              <a:t>Curriculum (Content)</a:t>
            </a:r>
          </a:p>
        </p:txBody>
      </p:sp>
      <p:sp>
        <p:nvSpPr>
          <p:cNvPr id="8" name="Rounded Rectangle 7">
            <a:extLst>
              <a:ext uri="{FF2B5EF4-FFF2-40B4-BE49-F238E27FC236}">
                <a16:creationId xmlns:a16="http://schemas.microsoft.com/office/drawing/2014/main" id="{5CD693D4-F122-FC7C-567D-B373318B8E57}"/>
              </a:ext>
            </a:extLst>
          </p:cNvPr>
          <p:cNvSpPr/>
          <p:nvPr/>
        </p:nvSpPr>
        <p:spPr>
          <a:xfrm>
            <a:off x="8160277" y="3258738"/>
            <a:ext cx="2455333" cy="177800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Avenir Book" panose="02000503020000020003" pitchFamily="2" charset="0"/>
              </a:rPr>
              <a:t>Environment</a:t>
            </a:r>
          </a:p>
          <a:p>
            <a:pPr algn="ctr"/>
            <a:r>
              <a:rPr lang="en-US" sz="2400" b="1">
                <a:latin typeface="Avenir Book" panose="02000503020000020003" pitchFamily="2" charset="0"/>
              </a:rPr>
              <a:t>(Delivery)</a:t>
            </a:r>
          </a:p>
        </p:txBody>
      </p:sp>
    </p:spTree>
    <p:extLst>
      <p:ext uri="{BB962C8B-B14F-4D97-AF65-F5344CB8AC3E}">
        <p14:creationId xmlns:p14="http://schemas.microsoft.com/office/powerpoint/2010/main" val="1149332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6D607E-6A2D-CD05-E134-8D26C800CF25}"/>
              </a:ext>
            </a:extLst>
          </p:cNvPr>
          <p:cNvSpPr>
            <a:spLocks noGrp="1"/>
          </p:cNvSpPr>
          <p:nvPr>
            <p:ph type="sldNum" sz="quarter" idx="18"/>
          </p:nvPr>
        </p:nvSpPr>
        <p:spPr/>
        <p:txBody>
          <a:bodyPr/>
          <a:lstStyle/>
          <a:p>
            <a:fld id="{1482C961-0223-46C8-A4D1-0E459D437518}" type="slidenum">
              <a:rPr lang="en-US" smtClean="0"/>
              <a:t>17</a:t>
            </a:fld>
            <a:endParaRPr lang="en-US"/>
          </a:p>
        </p:txBody>
      </p:sp>
      <p:sp>
        <p:nvSpPr>
          <p:cNvPr id="4" name="Text Placeholder 3">
            <a:extLst>
              <a:ext uri="{FF2B5EF4-FFF2-40B4-BE49-F238E27FC236}">
                <a16:creationId xmlns:a16="http://schemas.microsoft.com/office/drawing/2014/main" id="{7B261446-8B6E-68D4-36E4-F7FBC5850D25}"/>
              </a:ext>
            </a:extLst>
          </p:cNvPr>
          <p:cNvSpPr>
            <a:spLocks noGrp="1"/>
          </p:cNvSpPr>
          <p:nvPr>
            <p:ph type="body" sz="quarter" idx="14"/>
          </p:nvPr>
        </p:nvSpPr>
        <p:spPr>
          <a:xfrm>
            <a:off x="943233" y="6376547"/>
            <a:ext cx="9372600" cy="338328"/>
          </a:xfrm>
        </p:spPr>
        <p:txBody>
          <a:bodyPr/>
          <a:lstStyle/>
          <a:p>
            <a:r>
              <a:rPr lang="en-US">
                <a:solidFill>
                  <a:schemeClr val="bg1"/>
                </a:solidFill>
              </a:rPr>
              <a:t>Photo by </a:t>
            </a:r>
            <a:r>
              <a:rPr lang="en-US">
                <a:solidFill>
                  <a:schemeClr val="bg1"/>
                </a:solidFill>
                <a:hlinkClick r:id="rId3">
                  <a:extLst>
                    <a:ext uri="{A12FA001-AC4F-418D-AE19-62706E023703}">
                      <ahyp:hlinkClr xmlns:ahyp="http://schemas.microsoft.com/office/drawing/2018/hyperlinkcolor" val="tx"/>
                    </a:ext>
                  </a:extLst>
                </a:hlinkClick>
              </a:rPr>
              <a:t>Ergo Zakki</a:t>
            </a:r>
            <a:r>
              <a:rPr lang="en-US">
                <a:solidFill>
                  <a:schemeClr val="bg1"/>
                </a:solidFill>
              </a:rPr>
              <a:t> on </a:t>
            </a:r>
            <a:r>
              <a:rPr lang="en-US">
                <a:solidFill>
                  <a:schemeClr val="bg1"/>
                </a:solidFill>
                <a:hlinkClick r:id="rId4">
                  <a:extLst>
                    <a:ext uri="{A12FA001-AC4F-418D-AE19-62706E023703}">
                      <ahyp:hlinkClr xmlns:ahyp="http://schemas.microsoft.com/office/drawing/2018/hyperlinkcolor" val="tx"/>
                    </a:ext>
                  </a:extLst>
                </a:hlinkClick>
              </a:rPr>
              <a:t>Unsplash</a:t>
            </a:r>
            <a:r>
              <a:rPr lang="en-US">
                <a:solidFill>
                  <a:schemeClr val="bg1"/>
                </a:solidFill>
              </a:rPr>
              <a:t> </a:t>
            </a:r>
          </a:p>
        </p:txBody>
      </p:sp>
      <p:pic>
        <p:nvPicPr>
          <p:cNvPr id="7" name="Content Placeholder 6" descr="A close-up of a ring on a hand&#10;&#10;">
            <a:extLst>
              <a:ext uri="{FF2B5EF4-FFF2-40B4-BE49-F238E27FC236}">
                <a16:creationId xmlns:a16="http://schemas.microsoft.com/office/drawing/2014/main" id="{EE08DB87-2B83-DBD1-DEA5-AF7BDF48D5DE}"/>
              </a:ext>
            </a:extLst>
          </p:cNvPr>
          <p:cNvPicPr>
            <a:picLocks noGrp="1" noChangeAspect="1"/>
          </p:cNvPicPr>
          <p:nvPr>
            <p:ph sz="quarter" idx="17"/>
          </p:nvPr>
        </p:nvPicPr>
        <p:blipFill>
          <a:blip r:embed="rId5"/>
          <a:stretch>
            <a:fillRect/>
          </a:stretch>
        </p:blipFill>
        <p:spPr>
          <a:xfrm>
            <a:off x="0" y="-1"/>
            <a:ext cx="12209206" cy="6920739"/>
          </a:xfrm>
        </p:spPr>
      </p:pic>
      <p:sp>
        <p:nvSpPr>
          <p:cNvPr id="2" name="Title 1">
            <a:extLst>
              <a:ext uri="{FF2B5EF4-FFF2-40B4-BE49-F238E27FC236}">
                <a16:creationId xmlns:a16="http://schemas.microsoft.com/office/drawing/2014/main" id="{D19D78CE-E465-6DF5-57CB-1B354520601E}"/>
              </a:ext>
            </a:extLst>
          </p:cNvPr>
          <p:cNvSpPr>
            <a:spLocks noGrp="1"/>
          </p:cNvSpPr>
          <p:nvPr>
            <p:ph type="title"/>
          </p:nvPr>
        </p:nvSpPr>
        <p:spPr>
          <a:xfrm>
            <a:off x="191790" y="3192706"/>
            <a:ext cx="3606649" cy="2977978"/>
          </a:xfrm>
        </p:spPr>
        <p:txBody>
          <a:bodyPr/>
          <a:lstStyle/>
          <a:p>
            <a:br>
              <a:rPr lang="en-US" dirty="0">
                <a:solidFill>
                  <a:schemeClr val="bg1"/>
                </a:solidFill>
              </a:rPr>
            </a:br>
            <a:r>
              <a:rPr lang="en-US" dirty="0">
                <a:solidFill>
                  <a:schemeClr val="bg1"/>
                </a:solidFill>
              </a:rPr>
              <a:t>One Teacher Can’t Do It All</a:t>
            </a:r>
          </a:p>
        </p:txBody>
      </p:sp>
    </p:spTree>
    <p:extLst>
      <p:ext uri="{BB962C8B-B14F-4D97-AF65-F5344CB8AC3E}">
        <p14:creationId xmlns:p14="http://schemas.microsoft.com/office/powerpoint/2010/main" val="3350490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8CB12-CFC6-A9E0-9727-BBB479D4AC27}"/>
              </a:ext>
            </a:extLst>
          </p:cNvPr>
          <p:cNvSpPr>
            <a:spLocks noGrp="1"/>
          </p:cNvSpPr>
          <p:nvPr>
            <p:ph type="title"/>
          </p:nvPr>
        </p:nvSpPr>
        <p:spPr/>
        <p:txBody>
          <a:bodyPr/>
          <a:lstStyle/>
          <a:p>
            <a:r>
              <a:rPr lang="en-US"/>
              <a:t>Collective Efficacy:</a:t>
            </a:r>
            <a:br>
              <a:rPr lang="en-US"/>
            </a:br>
            <a:r>
              <a:rPr lang="en-US"/>
              <a:t>Co-Ownership of Student Achievement is Key</a:t>
            </a:r>
          </a:p>
        </p:txBody>
      </p:sp>
      <p:sp>
        <p:nvSpPr>
          <p:cNvPr id="5" name="Slide Number Placeholder 4">
            <a:extLst>
              <a:ext uri="{FF2B5EF4-FFF2-40B4-BE49-F238E27FC236}">
                <a16:creationId xmlns:a16="http://schemas.microsoft.com/office/drawing/2014/main" id="{A128E98B-0E26-01BA-3E09-808965399EF1}"/>
              </a:ext>
            </a:extLst>
          </p:cNvPr>
          <p:cNvSpPr>
            <a:spLocks noGrp="1"/>
          </p:cNvSpPr>
          <p:nvPr>
            <p:ph type="sldNum" sz="quarter" idx="18"/>
          </p:nvPr>
        </p:nvSpPr>
        <p:spPr/>
        <p:txBody>
          <a:bodyPr/>
          <a:lstStyle/>
          <a:p>
            <a:fld id="{1482C961-0223-46C8-A4D1-0E459D437518}" type="slidenum">
              <a:rPr lang="en-US" smtClean="0"/>
              <a:t>18</a:t>
            </a:fld>
            <a:endParaRPr lang="en-US"/>
          </a:p>
        </p:txBody>
      </p:sp>
      <p:pic>
        <p:nvPicPr>
          <p:cNvPr id="4" name="Picture 3" descr="A group of people throwing graduation caps in the air&#10;&#10;">
            <a:extLst>
              <a:ext uri="{FF2B5EF4-FFF2-40B4-BE49-F238E27FC236}">
                <a16:creationId xmlns:a16="http://schemas.microsoft.com/office/drawing/2014/main" id="{6BF1909C-95F0-5B6E-AB2F-AFAAE8BB6CD2}"/>
              </a:ext>
            </a:extLst>
          </p:cNvPr>
          <p:cNvPicPr>
            <a:picLocks noChangeAspect="1"/>
          </p:cNvPicPr>
          <p:nvPr/>
        </p:nvPicPr>
        <p:blipFill>
          <a:blip r:embed="rId3"/>
          <a:stretch>
            <a:fillRect/>
          </a:stretch>
        </p:blipFill>
        <p:spPr>
          <a:xfrm>
            <a:off x="2606110" y="1260698"/>
            <a:ext cx="6979780" cy="4654072"/>
          </a:xfrm>
          <a:prstGeom prst="rect">
            <a:avLst/>
          </a:prstGeom>
        </p:spPr>
      </p:pic>
      <p:sp>
        <p:nvSpPr>
          <p:cNvPr id="7" name="TextBox 6">
            <a:extLst>
              <a:ext uri="{FF2B5EF4-FFF2-40B4-BE49-F238E27FC236}">
                <a16:creationId xmlns:a16="http://schemas.microsoft.com/office/drawing/2014/main" id="{58655A05-1F24-5FD0-A97A-8F82B0F45F47}"/>
              </a:ext>
            </a:extLst>
          </p:cNvPr>
          <p:cNvSpPr txBox="1"/>
          <p:nvPr/>
        </p:nvSpPr>
        <p:spPr>
          <a:xfrm>
            <a:off x="480353" y="6160991"/>
            <a:ext cx="6094070" cy="261610"/>
          </a:xfrm>
          <a:prstGeom prst="rect">
            <a:avLst/>
          </a:prstGeom>
          <a:noFill/>
        </p:spPr>
        <p:txBody>
          <a:bodyPr wrap="square">
            <a:spAutoFit/>
          </a:bodyPr>
          <a:lstStyle/>
          <a:p>
            <a:r>
              <a:rPr lang="en-US" sz="1050"/>
              <a:t>Photo by </a:t>
            </a:r>
            <a:r>
              <a:rPr lang="en-US" sz="1050">
                <a:hlinkClick r:id="rId4"/>
              </a:rPr>
              <a:t>Vasily Koloda</a:t>
            </a:r>
            <a:r>
              <a:rPr lang="en-US" sz="1050"/>
              <a:t> on </a:t>
            </a:r>
            <a:r>
              <a:rPr lang="en-US" sz="1050">
                <a:hlinkClick r:id="rId5"/>
              </a:rPr>
              <a:t>Unsplash</a:t>
            </a:r>
            <a:r>
              <a:rPr lang="en-US" sz="1050"/>
              <a:t> </a:t>
            </a:r>
          </a:p>
        </p:txBody>
      </p:sp>
    </p:spTree>
    <p:extLst>
      <p:ext uri="{BB962C8B-B14F-4D97-AF65-F5344CB8AC3E}">
        <p14:creationId xmlns:p14="http://schemas.microsoft.com/office/powerpoint/2010/main" val="1336132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4924366B-B620-75A7-12D7-4B25F9A1FBAE}"/>
              </a:ext>
            </a:extLst>
          </p:cNvPr>
          <p:cNvSpPr>
            <a:spLocks noGrp="1"/>
          </p:cNvSpPr>
          <p:nvPr>
            <p:ph type="sldNum" sz="quarter" idx="14"/>
          </p:nvPr>
        </p:nvSpPr>
        <p:spPr>
          <a:xfrm>
            <a:off x="11916192" y="6585203"/>
            <a:ext cx="153888" cy="153888"/>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
        <p:nvSpPr>
          <p:cNvPr id="19" name="TextBox 18">
            <a:extLst>
              <a:ext uri="{FF2B5EF4-FFF2-40B4-BE49-F238E27FC236}">
                <a16:creationId xmlns:a16="http://schemas.microsoft.com/office/drawing/2014/main" id="{BCE151F0-6F8F-7524-93C0-809281C184D9}"/>
              </a:ext>
            </a:extLst>
          </p:cNvPr>
          <p:cNvSpPr txBox="1"/>
          <p:nvPr/>
        </p:nvSpPr>
        <p:spPr>
          <a:xfrm>
            <a:off x="795147" y="2736234"/>
            <a:ext cx="5169014" cy="203132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a:ln>
                  <a:noFill/>
                </a:ln>
                <a:solidFill>
                  <a:srgbClr val="59565A"/>
                </a:solidFill>
                <a:effectLst/>
                <a:uLnTx/>
                <a:uFillTx/>
                <a:latin typeface="Calibri"/>
                <a:ea typeface="Calibri"/>
                <a:cs typeface="Calibri"/>
              </a:rPr>
              <a:t>The PROGRESS Center has identified </a:t>
            </a:r>
            <a:r>
              <a:rPr kumimoji="0" lang="en-US" sz="2800" b="1" i="1" u="none" strike="noStrike" kern="1200" cap="none" spc="0" normalizeH="0" baseline="0" noProof="0">
                <a:ln>
                  <a:noFill/>
                </a:ln>
                <a:solidFill>
                  <a:srgbClr val="0076BD"/>
                </a:solidFill>
                <a:effectLst/>
                <a:uLnTx/>
                <a:uFillTx/>
                <a:latin typeface="Calibri"/>
                <a:ea typeface="Calibri"/>
                <a:cs typeface="Calibri"/>
              </a:rPr>
              <a:t>Essential Elements</a:t>
            </a:r>
            <a:r>
              <a:rPr kumimoji="0" lang="en-US" sz="2800" b="1" i="1" u="none" strike="noStrike" kern="1200" cap="none" spc="0" normalizeH="0" baseline="0" noProof="0">
                <a:ln>
                  <a:noFill/>
                </a:ln>
                <a:solidFill>
                  <a:srgbClr val="000000"/>
                </a:solidFill>
                <a:effectLst/>
                <a:uLnTx/>
                <a:uFillTx/>
                <a:latin typeface="Calibri"/>
                <a:ea typeface="Calibri"/>
                <a:cs typeface="Calibri"/>
              </a:rPr>
              <a:t> </a:t>
            </a:r>
            <a:r>
              <a:rPr kumimoji="0" lang="en-US" sz="2800" b="1" i="0" u="none" strike="noStrike" kern="1200" cap="none" spc="0" normalizeH="0" baseline="0" noProof="0">
                <a:ln>
                  <a:noFill/>
                </a:ln>
                <a:solidFill>
                  <a:srgbClr val="0076BD"/>
                </a:solidFill>
                <a:effectLst/>
                <a:uLnTx/>
                <a:uFillTx/>
                <a:latin typeface="Calibri"/>
                <a:ea typeface="Calibri"/>
                <a:cs typeface="Calibri"/>
              </a:rPr>
              <a:t>in schools </a:t>
            </a:r>
            <a:r>
              <a:rPr kumimoji="0" lang="en-US" sz="2800" b="0" i="0" u="none" strike="noStrike" kern="1200" cap="none" spc="0" normalizeH="0" baseline="0" noProof="0">
                <a:ln>
                  <a:noFill/>
                </a:ln>
                <a:solidFill>
                  <a:srgbClr val="59565A"/>
                </a:solidFill>
                <a:effectLst/>
                <a:uLnTx/>
                <a:uFillTx/>
                <a:latin typeface="Calibri"/>
                <a:ea typeface="Calibri"/>
                <a:cs typeface="Calibri"/>
              </a:rPr>
              <a:t>that support high-quality instructional programming for students with disabilities. </a:t>
            </a:r>
          </a:p>
        </p:txBody>
      </p:sp>
      <p:pic>
        <p:nvPicPr>
          <p:cNvPr id="4" name="Picture 3" descr="Image of a blue start with a green circle behind it">
            <a:extLst>
              <a:ext uri="{FF2B5EF4-FFF2-40B4-BE49-F238E27FC236}">
                <a16:creationId xmlns:a16="http://schemas.microsoft.com/office/drawing/2014/main" id="{C9883104-0CF0-007C-2EE3-E9C120928EE7}"/>
              </a:ext>
            </a:extLst>
          </p:cNvPr>
          <p:cNvPicPr>
            <a:picLocks noChangeAspect="1"/>
          </p:cNvPicPr>
          <p:nvPr/>
        </p:nvPicPr>
        <p:blipFill>
          <a:blip r:embed="rId3"/>
          <a:stretch>
            <a:fillRect/>
          </a:stretch>
        </p:blipFill>
        <p:spPr>
          <a:xfrm>
            <a:off x="6493115" y="1240593"/>
            <a:ext cx="4656849" cy="4656849"/>
          </a:xfrm>
          <a:prstGeom prst="rect">
            <a:avLst/>
          </a:prstGeom>
        </p:spPr>
      </p:pic>
      <p:sp>
        <p:nvSpPr>
          <p:cNvPr id="8" name="Title 4">
            <a:extLst>
              <a:ext uri="{FF2B5EF4-FFF2-40B4-BE49-F238E27FC236}">
                <a16:creationId xmlns:a16="http://schemas.microsoft.com/office/drawing/2014/main" id="{4C490208-7436-2616-F3B8-B928BB35ECA3}"/>
              </a:ext>
            </a:extLst>
          </p:cNvPr>
          <p:cNvSpPr>
            <a:spLocks noGrp="1"/>
          </p:cNvSpPr>
          <p:nvPr>
            <p:ph type="title"/>
          </p:nvPr>
        </p:nvSpPr>
        <p:spPr>
          <a:xfrm>
            <a:off x="406400" y="0"/>
            <a:ext cx="11389360" cy="1107996"/>
          </a:xfrm>
        </p:spPr>
        <p:txBody>
          <a:bodyPr/>
          <a:lstStyle/>
          <a:p>
            <a:r>
              <a:rPr lang="en-US" b="1" dirty="0"/>
              <a:t> Essential Elements for Sustainable School Systems  </a:t>
            </a:r>
          </a:p>
        </p:txBody>
      </p:sp>
    </p:spTree>
    <p:extLst>
      <p:ext uri="{BB962C8B-B14F-4D97-AF65-F5344CB8AC3E}">
        <p14:creationId xmlns:p14="http://schemas.microsoft.com/office/powerpoint/2010/main" val="20786516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9982-7191-C8DD-127A-64D0354A65E6}"/>
              </a:ext>
            </a:extLst>
          </p:cNvPr>
          <p:cNvSpPr>
            <a:spLocks noGrp="1"/>
          </p:cNvSpPr>
          <p:nvPr>
            <p:ph type="title"/>
          </p:nvPr>
        </p:nvSpPr>
        <p:spPr/>
        <p:txBody>
          <a:bodyPr/>
          <a:lstStyle/>
          <a:p>
            <a:r>
              <a:rPr lang="en-US"/>
              <a:t>Questions?</a:t>
            </a:r>
          </a:p>
        </p:txBody>
      </p:sp>
      <p:sp>
        <p:nvSpPr>
          <p:cNvPr id="3" name="Text Placeholder 2">
            <a:extLst>
              <a:ext uri="{FF2B5EF4-FFF2-40B4-BE49-F238E27FC236}">
                <a16:creationId xmlns:a16="http://schemas.microsoft.com/office/drawing/2014/main" id="{47E711C5-13F5-64C8-8705-AC73E66E664A}"/>
              </a:ext>
            </a:extLst>
          </p:cNvPr>
          <p:cNvSpPr>
            <a:spLocks noGrp="1"/>
          </p:cNvSpPr>
          <p:nvPr>
            <p:ph type="body" sz="quarter" idx="14"/>
          </p:nvPr>
        </p:nvSpPr>
        <p:spPr/>
        <p:txBody>
          <a:bodyPr/>
          <a:lstStyle/>
          <a:p>
            <a:endParaRPr lang="en-US"/>
          </a:p>
        </p:txBody>
      </p:sp>
      <p:sp>
        <p:nvSpPr>
          <p:cNvPr id="4" name="Content Placeholder 3">
            <a:extLst>
              <a:ext uri="{FF2B5EF4-FFF2-40B4-BE49-F238E27FC236}">
                <a16:creationId xmlns:a16="http://schemas.microsoft.com/office/drawing/2014/main" id="{F9BA3B96-3DA4-D83D-E94F-F3890EA7F151}"/>
              </a:ext>
            </a:extLst>
          </p:cNvPr>
          <p:cNvSpPr>
            <a:spLocks noGrp="1"/>
          </p:cNvSpPr>
          <p:nvPr>
            <p:ph sz="quarter" idx="17"/>
          </p:nvPr>
        </p:nvSpPr>
        <p:spPr>
          <a:xfrm>
            <a:off x="457201" y="1307592"/>
            <a:ext cx="3651503" cy="4498848"/>
          </a:xfrm>
        </p:spPr>
        <p:txBody>
          <a:bodyPr/>
          <a:lstStyle/>
          <a:p>
            <a:r>
              <a:rPr lang="en-US"/>
              <a:t>In the chat, share:</a:t>
            </a:r>
          </a:p>
          <a:p>
            <a:pPr lvl="1"/>
            <a:r>
              <a:rPr lang="en-US"/>
              <a:t>Name</a:t>
            </a:r>
          </a:p>
          <a:p>
            <a:pPr lvl="1"/>
            <a:r>
              <a:rPr lang="en-US"/>
              <a:t>Role</a:t>
            </a:r>
          </a:p>
          <a:p>
            <a:pPr lvl="1"/>
            <a:r>
              <a:rPr lang="en-US"/>
              <a:t>A question you have around MTSS and students with disabilities. </a:t>
            </a:r>
          </a:p>
        </p:txBody>
      </p:sp>
      <p:sp>
        <p:nvSpPr>
          <p:cNvPr id="5" name="Text Placeholder 2">
            <a:extLst>
              <a:ext uri="{FF2B5EF4-FFF2-40B4-BE49-F238E27FC236}">
                <a16:creationId xmlns:a16="http://schemas.microsoft.com/office/drawing/2014/main" id="{4ED0192C-F965-D99D-58DA-A78D28E40238}"/>
              </a:ext>
            </a:extLst>
          </p:cNvPr>
          <p:cNvSpPr txBox="1">
            <a:spLocks/>
          </p:cNvSpPr>
          <p:nvPr/>
        </p:nvSpPr>
        <p:spPr>
          <a:xfrm>
            <a:off x="5637768" y="4936286"/>
            <a:ext cx="3877597" cy="196318"/>
          </a:xfrm>
          <a:prstGeom prst="rect">
            <a:avLst/>
          </a:prstGeom>
        </p:spPr>
        <p:txBody>
          <a:bodyPr vert="horz" lIns="0" tIns="0" rIns="0" bIns="0" rtlCol="0" anchor="b" anchorCtr="0">
            <a:noAutofit/>
          </a:bodyPr>
          <a:lstStyle>
            <a:lvl1pPr marL="0" indent="0" algn="l" defTabSz="685800" rtl="0" eaLnBrk="1" latinLnBrk="0" hangingPunct="1">
              <a:lnSpc>
                <a:spcPct val="125000"/>
              </a:lnSpc>
              <a:spcBef>
                <a:spcPts val="750"/>
              </a:spcBef>
              <a:buFont typeface="Arial" panose="020B0604020202020204" pitchFamily="34" charset="0"/>
              <a:buNone/>
              <a:defRPr sz="1000" kern="1200">
                <a:solidFill>
                  <a:srgbClr val="1C252D"/>
                </a:solidFill>
                <a:latin typeface="+mn-lt"/>
                <a:ea typeface="+mn-ea"/>
                <a:cs typeface="Arial" panose="020B0604020202020204" pitchFamily="34" charset="0"/>
              </a:defRPr>
            </a:lvl1pPr>
            <a:lvl2pPr marL="480060" indent="-240030" algn="l" defTabSz="685800" rtl="0" eaLnBrk="1" latinLnBrk="0" hangingPunct="1">
              <a:lnSpc>
                <a:spcPct val="125000"/>
              </a:lnSpc>
              <a:spcBef>
                <a:spcPts val="450"/>
              </a:spcBef>
              <a:buFont typeface="Calibri" panose="020F0502020204030204" pitchFamily="34" charset="0"/>
              <a:buChar char="–"/>
              <a:defRPr sz="2400" kern="1200">
                <a:solidFill>
                  <a:srgbClr val="1C252D"/>
                </a:solidFill>
                <a:latin typeface="+mn-lt"/>
                <a:ea typeface="+mn-ea"/>
                <a:cs typeface="Arial" panose="020B0604020202020204" pitchFamily="34" charset="0"/>
              </a:defRPr>
            </a:lvl2pPr>
            <a:lvl3pPr marL="720090" indent="-240030" algn="l" defTabSz="685800" rtl="0" eaLnBrk="1" latinLnBrk="0" hangingPunct="1">
              <a:lnSpc>
                <a:spcPct val="125000"/>
              </a:lnSpc>
              <a:spcBef>
                <a:spcPts val="450"/>
              </a:spcBef>
              <a:buFont typeface="Calibri" panose="020F0502020204030204" pitchFamily="34" charset="0"/>
              <a:buChar char="»"/>
              <a:defRPr sz="2000" kern="1200">
                <a:solidFill>
                  <a:srgbClr val="1C252D"/>
                </a:solidFill>
                <a:latin typeface="+mn-lt"/>
                <a:ea typeface="+mn-ea"/>
                <a:cs typeface="Arial" panose="020B0604020202020204" pitchFamily="34" charset="0"/>
              </a:defRPr>
            </a:lvl3pPr>
            <a:lvl4pPr marL="960120" indent="-240030" algn="l" defTabSz="685800" rtl="0" eaLnBrk="1" latinLnBrk="0" hangingPunct="1">
              <a:lnSpc>
                <a:spcPct val="125000"/>
              </a:lnSpc>
              <a:spcBef>
                <a:spcPts val="450"/>
              </a:spcBef>
              <a:buSzPct val="100000"/>
              <a:buFont typeface="Calibri" panose="020F0502020204030204" pitchFamily="34" charset="0"/>
              <a:buChar char="◦"/>
              <a:defRPr sz="1800" kern="1200">
                <a:solidFill>
                  <a:srgbClr val="1C252D"/>
                </a:solidFill>
                <a:latin typeface="+mn-lt"/>
                <a:ea typeface="+mn-ea"/>
                <a:cs typeface="Arial" panose="020B0604020202020204" pitchFamily="34" charset="0"/>
              </a:defRPr>
            </a:lvl4pPr>
            <a:lvl5pPr marL="1200150" indent="-240030" algn="l" defTabSz="685800" rtl="0" eaLnBrk="1" latinLnBrk="0" hangingPunct="1">
              <a:lnSpc>
                <a:spcPct val="125000"/>
              </a:lnSpc>
              <a:spcBef>
                <a:spcPts val="450"/>
              </a:spcBef>
              <a:buFont typeface="Arial" panose="020B0604020202020204" pitchFamily="34" charset="0"/>
              <a:buChar char="•"/>
              <a:defRPr sz="1800" kern="1200">
                <a:solidFill>
                  <a:srgbClr val="1C252D"/>
                </a:solidFill>
                <a:latin typeface="+mn-lt"/>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a:t>Photo by </a:t>
            </a:r>
            <a:r>
              <a:rPr lang="en-US">
                <a:hlinkClick r:id="rId2"/>
              </a:rPr>
              <a:t>Volodymyr Hryshchenko</a:t>
            </a:r>
            <a:r>
              <a:rPr lang="en-US"/>
              <a:t> on </a:t>
            </a:r>
            <a:r>
              <a:rPr lang="en-US">
                <a:hlinkClick r:id="rId3"/>
              </a:rPr>
              <a:t>Unsplash</a:t>
            </a:r>
            <a:r>
              <a:rPr lang="en-US"/>
              <a:t> </a:t>
            </a:r>
          </a:p>
        </p:txBody>
      </p:sp>
      <p:pic>
        <p:nvPicPr>
          <p:cNvPr id="6" name="Picture 5">
            <a:extLst>
              <a:ext uri="{FF2B5EF4-FFF2-40B4-BE49-F238E27FC236}">
                <a16:creationId xmlns:a16="http://schemas.microsoft.com/office/drawing/2014/main" id="{EFB7C534-C996-2A2D-AD5A-718E07408F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623020" y="1307592"/>
            <a:ext cx="5404055" cy="3602703"/>
          </a:xfrm>
          <a:prstGeom prst="rect">
            <a:avLst/>
          </a:prstGeom>
        </p:spPr>
      </p:pic>
    </p:spTree>
    <p:extLst>
      <p:ext uri="{BB962C8B-B14F-4D97-AF65-F5344CB8AC3E}">
        <p14:creationId xmlns:p14="http://schemas.microsoft.com/office/powerpoint/2010/main" val="9418487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FCFF0-9251-276C-6AA4-035E7AFA1D87}"/>
              </a:ext>
            </a:extLst>
          </p:cNvPr>
          <p:cNvSpPr>
            <a:spLocks noGrp="1"/>
          </p:cNvSpPr>
          <p:nvPr>
            <p:ph type="ctrTitle"/>
          </p:nvPr>
        </p:nvSpPr>
        <p:spPr/>
        <p:txBody>
          <a:bodyPr/>
          <a:lstStyle/>
          <a:p>
            <a:r>
              <a:rPr lang="en-US"/>
              <a:t>Effective General Curriculum</a:t>
            </a:r>
          </a:p>
        </p:txBody>
      </p:sp>
      <p:pic>
        <p:nvPicPr>
          <p:cNvPr id="8" name="Picture 7" descr="A diagram of a star with puzzle pieces with a focus on effective general curriculum wiht supports">
            <a:extLst>
              <a:ext uri="{FF2B5EF4-FFF2-40B4-BE49-F238E27FC236}">
                <a16:creationId xmlns:a16="http://schemas.microsoft.com/office/drawing/2014/main" id="{F965F515-ED79-F223-D775-C4EBF43D7360}"/>
              </a:ext>
            </a:extLst>
          </p:cNvPr>
          <p:cNvPicPr>
            <a:picLocks noChangeAspect="1"/>
          </p:cNvPicPr>
          <p:nvPr/>
        </p:nvPicPr>
        <p:blipFill>
          <a:blip r:embed="rId3"/>
          <a:stretch>
            <a:fillRect/>
          </a:stretch>
        </p:blipFill>
        <p:spPr>
          <a:xfrm>
            <a:off x="7499933" y="1355971"/>
            <a:ext cx="4234868" cy="4234868"/>
          </a:xfrm>
          <a:prstGeom prst="rect">
            <a:avLst/>
          </a:prstGeom>
        </p:spPr>
      </p:pic>
    </p:spTree>
    <p:extLst>
      <p:ext uri="{BB962C8B-B14F-4D97-AF65-F5344CB8AC3E}">
        <p14:creationId xmlns:p14="http://schemas.microsoft.com/office/powerpoint/2010/main" val="3962971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D6455A-181F-6D1F-4A94-0251046DFC6E}"/>
              </a:ext>
            </a:extLst>
          </p:cNvPr>
          <p:cNvSpPr>
            <a:spLocks noGrp="1"/>
          </p:cNvSpPr>
          <p:nvPr>
            <p:ph type="sldNum" sz="quarter" idx="18"/>
          </p:nvPr>
        </p:nvSpPr>
        <p:spPr/>
        <p:txBody>
          <a:bodyPr/>
          <a:lstStyle/>
          <a:p>
            <a:fld id="{C09AE16C-ACDD-4489-916D-57982D52A9AF}" type="slidenum">
              <a:rPr lang="en-US" smtClean="0"/>
              <a:t>21</a:t>
            </a:fld>
            <a:endParaRPr lang="en-US"/>
          </a:p>
        </p:txBody>
      </p:sp>
      <p:sp>
        <p:nvSpPr>
          <p:cNvPr id="13" name="Content Placeholder 19">
            <a:extLst>
              <a:ext uri="{FF2B5EF4-FFF2-40B4-BE49-F238E27FC236}">
                <a16:creationId xmlns:a16="http://schemas.microsoft.com/office/drawing/2014/main" id="{8DD746E1-C27F-B93C-5CB1-5A6FB1B8BE05}"/>
              </a:ext>
            </a:extLst>
          </p:cNvPr>
          <p:cNvSpPr txBox="1">
            <a:spLocks/>
          </p:cNvSpPr>
          <p:nvPr/>
        </p:nvSpPr>
        <p:spPr>
          <a:xfrm>
            <a:off x="6849230" y="1562075"/>
            <a:ext cx="2166418" cy="1082090"/>
          </a:xfrm>
          <a:prstGeom prst="rect">
            <a:avLst/>
          </a:prstGeom>
          <a:noFill/>
          <a:ln>
            <a:noFill/>
          </a:ln>
        </p:spPr>
        <p:txBody>
          <a:bodyPr vert="horz" lIns="0" tIns="0" rIns="0" bIns="0" rtlCol="0">
            <a:normAutofit/>
          </a:bodyPr>
          <a:lstStyle>
            <a:lvl1pPr marL="320040" marR="0" indent="-320040" algn="l" defTabSz="685800" rtl="0" eaLnBrk="1" fontAlgn="auto" latinLnBrk="0" hangingPunct="1">
              <a:lnSpc>
                <a:spcPct val="100000"/>
              </a:lnSpc>
              <a:spcBef>
                <a:spcPts val="1800"/>
              </a:spcBef>
              <a:spcAft>
                <a:spcPts val="0"/>
              </a:spcAft>
              <a:buClr>
                <a:schemeClr val="accent1"/>
              </a:buClr>
              <a:buSzPct val="100000"/>
              <a:buFont typeface="Times New Roman" panose="02020603050405020304" pitchFamily="18" charset="0"/>
              <a:buChar char="•"/>
              <a:tabLst/>
              <a:defRPr sz="24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accent1"/>
              </a:buClr>
              <a:buSzPct val="110000"/>
              <a:buFont typeface="Calibri" panose="020F0502020204030204" pitchFamily="34" charset="0"/>
              <a:buChar char="◦"/>
              <a:tabLst/>
              <a:defRPr sz="24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accent1"/>
              </a:buClr>
              <a:buSzTx/>
              <a:buFont typeface="Calibri" panose="020F0502020204030204" pitchFamily="34" charset="0"/>
              <a:buChar char="›"/>
              <a:tabLst/>
              <a:defRPr sz="24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Times New Roman" panose="02020603050405020304" pitchFamily="18" charset="0"/>
              <a:buNone/>
            </a:pPr>
            <a:r>
              <a:rPr lang="en-US" sz="2000" dirty="0">
                <a:solidFill>
                  <a:srgbClr val="00507F"/>
                </a:solidFill>
              </a:rPr>
              <a:t>Students receive services at all levels, depending on need</a:t>
            </a:r>
          </a:p>
          <a:p>
            <a:endParaRPr lang="en-US" dirty="0"/>
          </a:p>
        </p:txBody>
      </p:sp>
      <p:sp>
        <p:nvSpPr>
          <p:cNvPr id="8" name="Up Arrow 7" descr="A blue arrow">
            <a:extLst>
              <a:ext uri="{FF2B5EF4-FFF2-40B4-BE49-F238E27FC236}">
                <a16:creationId xmlns:a16="http://schemas.microsoft.com/office/drawing/2014/main" id="{88819AC4-6A8B-3854-6A9C-69D510A95202}"/>
              </a:ext>
            </a:extLst>
          </p:cNvPr>
          <p:cNvSpPr/>
          <p:nvPr/>
        </p:nvSpPr>
        <p:spPr>
          <a:xfrm>
            <a:off x="9027890" y="1051561"/>
            <a:ext cx="463946" cy="4968048"/>
          </a:xfrm>
          <a:prstGeom prst="upArrow">
            <a:avLst/>
          </a:prstGeom>
          <a:gradFill>
            <a:gsLst>
              <a:gs pos="0">
                <a:schemeClr val="accent2">
                  <a:lumMod val="20000"/>
                  <a:lumOff val="80000"/>
                </a:schemeClr>
              </a:gs>
              <a:gs pos="41000">
                <a:schemeClr val="accent2">
                  <a:lumMod val="40000"/>
                  <a:lumOff val="60000"/>
                </a:schemeClr>
              </a:gs>
              <a:gs pos="67000">
                <a:schemeClr val="accent2">
                  <a:lumMod val="60000"/>
                  <a:lumOff val="40000"/>
                </a:schemeClr>
              </a:gs>
              <a:gs pos="100000">
                <a:schemeClr val="accent2">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6" name="Triangle 5" descr="A red triangle">
            <a:extLst>
              <a:ext uri="{FF2B5EF4-FFF2-40B4-BE49-F238E27FC236}">
                <a16:creationId xmlns:a16="http://schemas.microsoft.com/office/drawing/2014/main" id="{890D8E84-FF69-C171-FDA1-7B3C9822846F}"/>
              </a:ext>
            </a:extLst>
          </p:cNvPr>
          <p:cNvSpPr/>
          <p:nvPr/>
        </p:nvSpPr>
        <p:spPr>
          <a:xfrm>
            <a:off x="10268568" y="1065159"/>
            <a:ext cx="576105" cy="731869"/>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Triangle 2" descr="A yellow triangle">
            <a:extLst>
              <a:ext uri="{FF2B5EF4-FFF2-40B4-BE49-F238E27FC236}">
                <a16:creationId xmlns:a16="http://schemas.microsoft.com/office/drawing/2014/main" id="{B4607FD5-4CA9-9F48-DCC6-E4E3B42B6B90}"/>
              </a:ext>
            </a:extLst>
          </p:cNvPr>
          <p:cNvSpPr/>
          <p:nvPr/>
        </p:nvSpPr>
        <p:spPr>
          <a:xfrm>
            <a:off x="9652458" y="1065159"/>
            <a:ext cx="1002146" cy="1297091"/>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Triangle 1" descr="A green triangle">
            <a:extLst>
              <a:ext uri="{FF2B5EF4-FFF2-40B4-BE49-F238E27FC236}">
                <a16:creationId xmlns:a16="http://schemas.microsoft.com/office/drawing/2014/main" id="{C46353B4-B39E-978C-3634-7E8683D84425}"/>
              </a:ext>
            </a:extLst>
          </p:cNvPr>
          <p:cNvSpPr/>
          <p:nvPr/>
        </p:nvSpPr>
        <p:spPr>
          <a:xfrm>
            <a:off x="7688721" y="1051560"/>
            <a:ext cx="4044555" cy="4968048"/>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Content Placeholder 6">
            <a:extLst>
              <a:ext uri="{FF2B5EF4-FFF2-40B4-BE49-F238E27FC236}">
                <a16:creationId xmlns:a16="http://schemas.microsoft.com/office/drawing/2014/main" id="{18B929C5-6390-5E65-D7FF-FAADC250E893}"/>
              </a:ext>
            </a:extLst>
          </p:cNvPr>
          <p:cNvSpPr>
            <a:spLocks noGrp="1"/>
          </p:cNvSpPr>
          <p:nvPr>
            <p:ph sz="quarter" idx="17"/>
          </p:nvPr>
        </p:nvSpPr>
        <p:spPr>
          <a:xfrm>
            <a:off x="457200" y="1307592"/>
            <a:ext cx="6446331" cy="4498848"/>
          </a:xfrm>
        </p:spPr>
        <p:txBody>
          <a:bodyPr/>
          <a:lstStyle/>
          <a:p>
            <a:r>
              <a:rPr lang="en-US"/>
              <a:t>MTSS outlines a range of support and services that includes effective interventions and evidence-based practices available to all students, including SWD.  </a:t>
            </a:r>
          </a:p>
          <a:p>
            <a:r>
              <a:rPr lang="en-US"/>
              <a:t>Special education leverages tiers to support SWD.</a:t>
            </a:r>
          </a:p>
        </p:txBody>
      </p:sp>
      <p:sp>
        <p:nvSpPr>
          <p:cNvPr id="5" name="Title 4">
            <a:extLst>
              <a:ext uri="{FF2B5EF4-FFF2-40B4-BE49-F238E27FC236}">
                <a16:creationId xmlns:a16="http://schemas.microsoft.com/office/drawing/2014/main" id="{8C995BF4-4A4A-C06B-D394-BD50209F56E1}"/>
              </a:ext>
            </a:extLst>
          </p:cNvPr>
          <p:cNvSpPr>
            <a:spLocks noGrp="1"/>
          </p:cNvSpPr>
          <p:nvPr>
            <p:ph type="title"/>
          </p:nvPr>
        </p:nvSpPr>
        <p:spPr/>
        <p:txBody>
          <a:bodyPr/>
          <a:lstStyle/>
          <a:p>
            <a:r>
              <a:rPr lang="en-US" dirty="0"/>
              <a:t>Foundation of effective instruction and support</a:t>
            </a:r>
          </a:p>
        </p:txBody>
      </p:sp>
    </p:spTree>
    <p:extLst>
      <p:ext uri="{BB962C8B-B14F-4D97-AF65-F5344CB8AC3E}">
        <p14:creationId xmlns:p14="http://schemas.microsoft.com/office/powerpoint/2010/main" val="907651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lass of water being poured into a glass&#10;&#10;">
            <a:extLst>
              <a:ext uri="{FF2B5EF4-FFF2-40B4-BE49-F238E27FC236}">
                <a16:creationId xmlns:a16="http://schemas.microsoft.com/office/drawing/2014/main" id="{A8E5BAE8-E615-4CCD-95D3-49C2981AFC4E}"/>
              </a:ext>
            </a:extLst>
          </p:cNvPr>
          <p:cNvPicPr>
            <a:picLocks noChangeAspect="1"/>
          </p:cNvPicPr>
          <p:nvPr/>
        </p:nvPicPr>
        <p:blipFill rotWithShape="1">
          <a:blip r:embed="rId3"/>
          <a:srcRect l="18413"/>
          <a:stretch/>
        </p:blipFill>
        <p:spPr>
          <a:xfrm>
            <a:off x="5976078" y="3610382"/>
            <a:ext cx="4199879" cy="2713000"/>
          </a:xfrm>
          <a:prstGeom prst="rect">
            <a:avLst/>
          </a:prstGeom>
        </p:spPr>
      </p:pic>
      <p:pic>
        <p:nvPicPr>
          <p:cNvPr id="10" name="Picture 9" descr="A dog lying on a dog bed&#10;&#10;">
            <a:extLst>
              <a:ext uri="{FF2B5EF4-FFF2-40B4-BE49-F238E27FC236}">
                <a16:creationId xmlns:a16="http://schemas.microsoft.com/office/drawing/2014/main" id="{B83F0F55-A734-F12D-5897-71AC00E29510}"/>
              </a:ext>
            </a:extLst>
          </p:cNvPr>
          <p:cNvPicPr>
            <a:picLocks noChangeAspect="1"/>
          </p:cNvPicPr>
          <p:nvPr/>
        </p:nvPicPr>
        <p:blipFill>
          <a:blip r:embed="rId4"/>
          <a:stretch>
            <a:fillRect/>
          </a:stretch>
        </p:blipFill>
        <p:spPr>
          <a:xfrm>
            <a:off x="1464252" y="3610382"/>
            <a:ext cx="3994078" cy="2664556"/>
          </a:xfrm>
          <a:prstGeom prst="rect">
            <a:avLst/>
          </a:prstGeom>
        </p:spPr>
      </p:pic>
      <p:pic>
        <p:nvPicPr>
          <p:cNvPr id="12" name="Picture 11" descr="A variety of health foods on a table&#10;&#10;">
            <a:extLst>
              <a:ext uri="{FF2B5EF4-FFF2-40B4-BE49-F238E27FC236}">
                <a16:creationId xmlns:a16="http://schemas.microsoft.com/office/drawing/2014/main" id="{B39FE04A-23F8-744E-AB5F-CD158DE94B3A}"/>
              </a:ext>
            </a:extLst>
          </p:cNvPr>
          <p:cNvPicPr>
            <a:picLocks noChangeAspect="1"/>
          </p:cNvPicPr>
          <p:nvPr/>
        </p:nvPicPr>
        <p:blipFill>
          <a:blip r:embed="rId5"/>
          <a:stretch>
            <a:fillRect/>
          </a:stretch>
        </p:blipFill>
        <p:spPr>
          <a:xfrm>
            <a:off x="5976078" y="627148"/>
            <a:ext cx="4199878" cy="2801852"/>
          </a:xfrm>
          <a:prstGeom prst="rect">
            <a:avLst/>
          </a:prstGeom>
        </p:spPr>
      </p:pic>
      <p:pic>
        <p:nvPicPr>
          <p:cNvPr id="7" name="Picture 6" descr="A group of treadmills and bikes in a gym&#10;&#10;">
            <a:extLst>
              <a:ext uri="{FF2B5EF4-FFF2-40B4-BE49-F238E27FC236}">
                <a16:creationId xmlns:a16="http://schemas.microsoft.com/office/drawing/2014/main" id="{1F86F761-1F35-06CE-FF0E-591D01DCA981}"/>
              </a:ext>
            </a:extLst>
          </p:cNvPr>
          <p:cNvPicPr>
            <a:picLocks noChangeAspect="1"/>
          </p:cNvPicPr>
          <p:nvPr/>
        </p:nvPicPr>
        <p:blipFill rotWithShape="1">
          <a:blip r:embed="rId6"/>
          <a:srcRect l="24003" b="9225"/>
          <a:stretch/>
        </p:blipFill>
        <p:spPr>
          <a:xfrm>
            <a:off x="1464252" y="627149"/>
            <a:ext cx="3997540" cy="2801851"/>
          </a:xfrm>
          <a:prstGeom prst="rect">
            <a:avLst/>
          </a:prstGeom>
        </p:spPr>
      </p:pic>
      <p:sp>
        <p:nvSpPr>
          <p:cNvPr id="2" name="Title 1">
            <a:extLst>
              <a:ext uri="{FF2B5EF4-FFF2-40B4-BE49-F238E27FC236}">
                <a16:creationId xmlns:a16="http://schemas.microsoft.com/office/drawing/2014/main" id="{B5465918-7689-3542-3459-3D166552CCC1}"/>
              </a:ext>
            </a:extLst>
          </p:cNvPr>
          <p:cNvSpPr>
            <a:spLocks noGrp="1"/>
          </p:cNvSpPr>
          <p:nvPr>
            <p:ph type="title" idx="4294967295"/>
          </p:nvPr>
        </p:nvSpPr>
        <p:spPr>
          <a:xfrm>
            <a:off x="917575" y="0"/>
            <a:ext cx="11274425" cy="598488"/>
          </a:xfrm>
        </p:spPr>
        <p:txBody>
          <a:bodyPr/>
          <a:lstStyle/>
          <a:p>
            <a:r>
              <a:rPr lang="en-US" dirty="0"/>
              <a:t>Your Exercise Routine Isn’t Just The Trip to the Gym</a:t>
            </a:r>
          </a:p>
        </p:txBody>
      </p:sp>
    </p:spTree>
    <p:extLst>
      <p:ext uri="{BB962C8B-B14F-4D97-AF65-F5344CB8AC3E}">
        <p14:creationId xmlns:p14="http://schemas.microsoft.com/office/powerpoint/2010/main" val="1551780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sitting around a table&#10;&#10;">
            <a:extLst>
              <a:ext uri="{FF2B5EF4-FFF2-40B4-BE49-F238E27FC236}">
                <a16:creationId xmlns:a16="http://schemas.microsoft.com/office/drawing/2014/main" id="{86F9D5CA-EBF9-78B9-923D-0AD1F36319E7}"/>
              </a:ext>
            </a:extLst>
          </p:cNvPr>
          <p:cNvPicPr>
            <a:picLocks noChangeAspect="1"/>
          </p:cNvPicPr>
          <p:nvPr/>
        </p:nvPicPr>
        <p:blipFill rotWithShape="1">
          <a:blip r:embed="rId3"/>
          <a:srcRect l="4883" t="3386" r="8488" b="7004"/>
          <a:stretch/>
        </p:blipFill>
        <p:spPr>
          <a:xfrm>
            <a:off x="6448095" y="3627836"/>
            <a:ext cx="4272456" cy="2531330"/>
          </a:xfrm>
          <a:prstGeom prst="rect">
            <a:avLst/>
          </a:prstGeom>
        </p:spPr>
      </p:pic>
      <p:pic>
        <p:nvPicPr>
          <p:cNvPr id="9" name="Picture 8" descr="A black alarm clock with a sign saying break time&#10;">
            <a:extLst>
              <a:ext uri="{FF2B5EF4-FFF2-40B4-BE49-F238E27FC236}">
                <a16:creationId xmlns:a16="http://schemas.microsoft.com/office/drawing/2014/main" id="{EEAA7818-7303-3F7E-4228-2800232F3AAC}"/>
              </a:ext>
            </a:extLst>
          </p:cNvPr>
          <p:cNvPicPr>
            <a:picLocks noChangeAspect="1"/>
          </p:cNvPicPr>
          <p:nvPr/>
        </p:nvPicPr>
        <p:blipFill rotWithShape="1">
          <a:blip r:embed="rId4"/>
          <a:srcRect l="6667" t="5028" r="47262" b="13182"/>
          <a:stretch/>
        </p:blipFill>
        <p:spPr>
          <a:xfrm>
            <a:off x="3972306" y="3644003"/>
            <a:ext cx="2123694" cy="2515163"/>
          </a:xfrm>
          <a:prstGeom prst="rect">
            <a:avLst/>
          </a:prstGeom>
        </p:spPr>
      </p:pic>
      <p:pic>
        <p:nvPicPr>
          <p:cNvPr id="13" name="Picture 12" descr="A person writing on a book&#10;&#10;Description automatically generated">
            <a:extLst>
              <a:ext uri="{FF2B5EF4-FFF2-40B4-BE49-F238E27FC236}">
                <a16:creationId xmlns:a16="http://schemas.microsoft.com/office/drawing/2014/main" id="{27657484-8471-8E9D-7079-08CF8CBB5191}"/>
              </a:ext>
            </a:extLst>
          </p:cNvPr>
          <p:cNvPicPr>
            <a:picLocks noChangeAspect="1"/>
          </p:cNvPicPr>
          <p:nvPr/>
        </p:nvPicPr>
        <p:blipFill rotWithShape="1">
          <a:blip r:embed="rId5"/>
          <a:srcRect l="9801" r="26507" b="7775"/>
          <a:stretch/>
        </p:blipFill>
        <p:spPr>
          <a:xfrm>
            <a:off x="1154057" y="3644004"/>
            <a:ext cx="3085840" cy="2515162"/>
          </a:xfrm>
          <a:prstGeom prst="rect">
            <a:avLst/>
          </a:prstGeom>
        </p:spPr>
      </p:pic>
      <p:pic>
        <p:nvPicPr>
          <p:cNvPr id="6" name="Picture 5" descr="A book and pencil on a desk&#10;&#10;Description automatically generated">
            <a:extLst>
              <a:ext uri="{FF2B5EF4-FFF2-40B4-BE49-F238E27FC236}">
                <a16:creationId xmlns:a16="http://schemas.microsoft.com/office/drawing/2014/main" id="{32A3ADB0-7806-421B-52C7-40AD217BA51F}"/>
              </a:ext>
            </a:extLst>
          </p:cNvPr>
          <p:cNvPicPr>
            <a:picLocks noChangeAspect="1"/>
          </p:cNvPicPr>
          <p:nvPr/>
        </p:nvPicPr>
        <p:blipFill rotWithShape="1">
          <a:blip r:embed="rId6"/>
          <a:srcRect l="6214" r="4806"/>
          <a:stretch/>
        </p:blipFill>
        <p:spPr>
          <a:xfrm>
            <a:off x="5691351" y="650786"/>
            <a:ext cx="5029200" cy="2825512"/>
          </a:xfrm>
          <a:prstGeom prst="rect">
            <a:avLst/>
          </a:prstGeom>
        </p:spPr>
      </p:pic>
      <p:pic>
        <p:nvPicPr>
          <p:cNvPr id="4" name="Picture 3" descr="A person reading a book to children&#10;&#10;Description automatically generated">
            <a:extLst>
              <a:ext uri="{FF2B5EF4-FFF2-40B4-BE49-F238E27FC236}">
                <a16:creationId xmlns:a16="http://schemas.microsoft.com/office/drawing/2014/main" id="{2B59F177-5236-CE0A-6141-DAD7FFB70154}"/>
              </a:ext>
            </a:extLst>
          </p:cNvPr>
          <p:cNvPicPr>
            <a:picLocks noChangeAspect="1"/>
          </p:cNvPicPr>
          <p:nvPr/>
        </p:nvPicPr>
        <p:blipFill rotWithShape="1">
          <a:blip r:embed="rId7"/>
          <a:srcRect t="16735" r="28206" b="4820"/>
          <a:stretch/>
        </p:blipFill>
        <p:spPr>
          <a:xfrm>
            <a:off x="1154057" y="650785"/>
            <a:ext cx="4099034" cy="2818715"/>
          </a:xfrm>
          <a:prstGeom prst="rect">
            <a:avLst/>
          </a:prstGeom>
        </p:spPr>
      </p:pic>
      <p:sp>
        <p:nvSpPr>
          <p:cNvPr id="2" name="Title 1">
            <a:extLst>
              <a:ext uri="{FF2B5EF4-FFF2-40B4-BE49-F238E27FC236}">
                <a16:creationId xmlns:a16="http://schemas.microsoft.com/office/drawing/2014/main" id="{B5465918-7689-3542-3459-3D166552CCC1}"/>
              </a:ext>
            </a:extLst>
          </p:cNvPr>
          <p:cNvSpPr>
            <a:spLocks noGrp="1"/>
          </p:cNvSpPr>
          <p:nvPr>
            <p:ph type="title" idx="4294967295"/>
          </p:nvPr>
        </p:nvSpPr>
        <p:spPr>
          <a:xfrm>
            <a:off x="917575" y="0"/>
            <a:ext cx="11274425" cy="598488"/>
          </a:xfrm>
        </p:spPr>
        <p:txBody>
          <a:bodyPr/>
          <a:lstStyle/>
          <a:p>
            <a:r>
              <a:rPr lang="en-US" dirty="0"/>
              <a:t>Your IEP Isn’t Just the Trip to the Special Education Room</a:t>
            </a:r>
          </a:p>
        </p:txBody>
      </p:sp>
    </p:spTree>
    <p:extLst>
      <p:ext uri="{BB962C8B-B14F-4D97-AF65-F5344CB8AC3E}">
        <p14:creationId xmlns:p14="http://schemas.microsoft.com/office/powerpoint/2010/main" val="25197821"/>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CEEEE29-F32E-EF45-8BB7-056EE773621D}"/>
              </a:ext>
            </a:extLst>
          </p:cNvPr>
          <p:cNvSpPr>
            <a:spLocks noGrp="1"/>
          </p:cNvSpPr>
          <p:nvPr>
            <p:ph type="body" sz="quarter" idx="4294967295"/>
          </p:nvPr>
        </p:nvSpPr>
        <p:spPr>
          <a:xfrm>
            <a:off x="2491278" y="6411146"/>
            <a:ext cx="8167816" cy="218930"/>
          </a:xfrm>
        </p:spPr>
        <p:txBody>
          <a:bodyPr>
            <a:normAutofit fontScale="47500" lnSpcReduction="20000"/>
          </a:bodyPr>
          <a:lstStyle/>
          <a:p>
            <a:pPr marL="0" indent="0">
              <a:buNone/>
            </a:pPr>
            <a:r>
              <a:rPr lang="en-US" dirty="0"/>
              <a:t>Credit: George </a:t>
            </a:r>
            <a:r>
              <a:rPr lang="en-US" dirty="0" err="1"/>
              <a:t>Sugai</a:t>
            </a:r>
            <a:endParaRPr lang="en-US" dirty="0"/>
          </a:p>
        </p:txBody>
      </p:sp>
      <p:grpSp>
        <p:nvGrpSpPr>
          <p:cNvPr id="3" name="Group 2" descr="Image of a tri-colored triangle indicating a student receives services across multiple tiers of support">
            <a:extLst>
              <a:ext uri="{FF2B5EF4-FFF2-40B4-BE49-F238E27FC236}">
                <a16:creationId xmlns:a16="http://schemas.microsoft.com/office/drawing/2014/main" id="{75C0B491-C9CC-093F-A3C5-2D804891C4D4}"/>
              </a:ext>
            </a:extLst>
          </p:cNvPr>
          <p:cNvGrpSpPr/>
          <p:nvPr/>
        </p:nvGrpSpPr>
        <p:grpSpPr>
          <a:xfrm>
            <a:off x="2479165" y="1023866"/>
            <a:ext cx="6504418" cy="5426869"/>
            <a:chOff x="2479165" y="1023866"/>
            <a:chExt cx="6504418" cy="5426869"/>
          </a:xfrm>
        </p:grpSpPr>
        <p:pic>
          <p:nvPicPr>
            <p:cNvPr id="57" name="Picture 56">
              <a:extLst>
                <a:ext uri="{FF2B5EF4-FFF2-40B4-BE49-F238E27FC236}">
                  <a16:creationId xmlns:a16="http://schemas.microsoft.com/office/drawing/2014/main" id="{8C1F209B-32EA-D635-862D-5398C2A476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9165" y="1023866"/>
              <a:ext cx="6504418" cy="5426869"/>
            </a:xfrm>
            <a:prstGeom prst="rect">
              <a:avLst/>
            </a:prstGeom>
          </p:spPr>
        </p:pic>
        <p:sp>
          <p:nvSpPr>
            <p:cNvPr id="13" name="TextBox 12">
              <a:extLst>
                <a:ext uri="{FF2B5EF4-FFF2-40B4-BE49-F238E27FC236}">
                  <a16:creationId xmlns:a16="http://schemas.microsoft.com/office/drawing/2014/main" id="{EB208E24-0ECE-397E-F0FF-865ED47086AB}"/>
                </a:ext>
              </a:extLst>
            </p:cNvPr>
            <p:cNvSpPr txBox="1"/>
            <p:nvPr/>
          </p:nvSpPr>
          <p:spPr>
            <a:xfrm>
              <a:off x="2488387" y="5615889"/>
              <a:ext cx="1841999" cy="369332"/>
            </a:xfrm>
            <a:prstGeom prst="rect">
              <a:avLst/>
            </a:prstGeom>
            <a:noFill/>
          </p:spPr>
          <p:txBody>
            <a:bodyPr wrap="square" rtlCol="0">
              <a:spAutoFit/>
            </a:bodyPr>
            <a:lstStyle/>
            <a:p>
              <a:pPr algn="ctr"/>
              <a:r>
                <a:rPr lang="en-US" b="1">
                  <a:solidFill>
                    <a:schemeClr val="tx2"/>
                  </a:solidFill>
                </a:rPr>
                <a:t>Social Skills</a:t>
              </a:r>
            </a:p>
          </p:txBody>
        </p:sp>
        <p:sp>
          <p:nvSpPr>
            <p:cNvPr id="14" name="TextBox 13">
              <a:extLst>
                <a:ext uri="{FF2B5EF4-FFF2-40B4-BE49-F238E27FC236}">
                  <a16:creationId xmlns:a16="http://schemas.microsoft.com/office/drawing/2014/main" id="{1866A380-2804-43F5-C73D-0EDC1EED8C0A}"/>
                </a:ext>
              </a:extLst>
            </p:cNvPr>
            <p:cNvSpPr txBox="1"/>
            <p:nvPr/>
          </p:nvSpPr>
          <p:spPr>
            <a:xfrm>
              <a:off x="3591785" y="5092359"/>
              <a:ext cx="1841999" cy="369332"/>
            </a:xfrm>
            <a:prstGeom prst="rect">
              <a:avLst/>
            </a:prstGeom>
            <a:noFill/>
          </p:spPr>
          <p:txBody>
            <a:bodyPr wrap="square" rtlCol="0">
              <a:spAutoFit/>
            </a:bodyPr>
            <a:lstStyle/>
            <a:p>
              <a:pPr algn="ctr"/>
              <a:r>
                <a:rPr lang="en-US" b="1">
                  <a:solidFill>
                    <a:schemeClr val="tx2"/>
                  </a:solidFill>
                </a:rPr>
                <a:t>Science</a:t>
              </a:r>
            </a:p>
          </p:txBody>
        </p:sp>
        <p:sp>
          <p:nvSpPr>
            <p:cNvPr id="19" name="TextBox 18">
              <a:extLst>
                <a:ext uri="{FF2B5EF4-FFF2-40B4-BE49-F238E27FC236}">
                  <a16:creationId xmlns:a16="http://schemas.microsoft.com/office/drawing/2014/main" id="{637B55E6-8E8B-E857-4EEF-F63BE467BFBE}"/>
                </a:ext>
              </a:extLst>
            </p:cNvPr>
            <p:cNvSpPr txBox="1"/>
            <p:nvPr/>
          </p:nvSpPr>
          <p:spPr>
            <a:xfrm>
              <a:off x="5382075" y="5503791"/>
              <a:ext cx="1841999" cy="369332"/>
            </a:xfrm>
            <a:prstGeom prst="rect">
              <a:avLst/>
            </a:prstGeom>
            <a:noFill/>
          </p:spPr>
          <p:txBody>
            <a:bodyPr wrap="square" rtlCol="0">
              <a:spAutoFit/>
            </a:bodyPr>
            <a:lstStyle/>
            <a:p>
              <a:pPr algn="ctr"/>
              <a:r>
                <a:rPr lang="en-US" b="1">
                  <a:solidFill>
                    <a:schemeClr val="tx2"/>
                  </a:solidFill>
                </a:rPr>
                <a:t>Attendance</a:t>
              </a:r>
            </a:p>
          </p:txBody>
        </p:sp>
        <p:sp>
          <p:nvSpPr>
            <p:cNvPr id="20" name="TextBox 19">
              <a:extLst>
                <a:ext uri="{FF2B5EF4-FFF2-40B4-BE49-F238E27FC236}">
                  <a16:creationId xmlns:a16="http://schemas.microsoft.com/office/drawing/2014/main" id="{8C82F748-478C-D119-A96A-D0977A314F90}"/>
                </a:ext>
              </a:extLst>
            </p:cNvPr>
            <p:cNvSpPr txBox="1"/>
            <p:nvPr/>
          </p:nvSpPr>
          <p:spPr>
            <a:xfrm>
              <a:off x="4261959" y="1423181"/>
              <a:ext cx="1841999" cy="369332"/>
            </a:xfrm>
            <a:prstGeom prst="rect">
              <a:avLst/>
            </a:prstGeom>
            <a:noFill/>
          </p:spPr>
          <p:txBody>
            <a:bodyPr wrap="square" rtlCol="0">
              <a:spAutoFit/>
            </a:bodyPr>
            <a:lstStyle/>
            <a:p>
              <a:pPr algn="ctr"/>
              <a:r>
                <a:rPr lang="en-US" b="1">
                  <a:solidFill>
                    <a:schemeClr val="tx2"/>
                  </a:solidFill>
                </a:rPr>
                <a:t>Phonics, Fluency </a:t>
              </a:r>
            </a:p>
          </p:txBody>
        </p:sp>
        <p:sp>
          <p:nvSpPr>
            <p:cNvPr id="21" name="TextBox 20">
              <a:extLst>
                <a:ext uri="{FF2B5EF4-FFF2-40B4-BE49-F238E27FC236}">
                  <a16:creationId xmlns:a16="http://schemas.microsoft.com/office/drawing/2014/main" id="{5454B9FC-1803-8C7D-DAFF-99CAACFAEC3C}"/>
                </a:ext>
              </a:extLst>
            </p:cNvPr>
            <p:cNvSpPr txBox="1"/>
            <p:nvPr/>
          </p:nvSpPr>
          <p:spPr>
            <a:xfrm>
              <a:off x="5654187" y="1874929"/>
              <a:ext cx="1841999" cy="646331"/>
            </a:xfrm>
            <a:prstGeom prst="rect">
              <a:avLst/>
            </a:prstGeom>
            <a:noFill/>
          </p:spPr>
          <p:txBody>
            <a:bodyPr wrap="square" rtlCol="0">
              <a:spAutoFit/>
            </a:bodyPr>
            <a:lstStyle/>
            <a:p>
              <a:r>
                <a:rPr lang="en-US" b="1">
                  <a:solidFill>
                    <a:schemeClr val="tx2"/>
                  </a:solidFill>
                </a:rPr>
                <a:t>Reading Comprehension </a:t>
              </a:r>
            </a:p>
          </p:txBody>
        </p:sp>
        <p:sp>
          <p:nvSpPr>
            <p:cNvPr id="22" name="TextBox 21">
              <a:extLst>
                <a:ext uri="{FF2B5EF4-FFF2-40B4-BE49-F238E27FC236}">
                  <a16:creationId xmlns:a16="http://schemas.microsoft.com/office/drawing/2014/main" id="{5E2A29D1-A389-D11A-AB67-F35FB310345A}"/>
                </a:ext>
              </a:extLst>
            </p:cNvPr>
            <p:cNvSpPr txBox="1"/>
            <p:nvPr/>
          </p:nvSpPr>
          <p:spPr>
            <a:xfrm>
              <a:off x="6622441" y="4403782"/>
              <a:ext cx="1841999" cy="646331"/>
            </a:xfrm>
            <a:prstGeom prst="rect">
              <a:avLst/>
            </a:prstGeom>
            <a:noFill/>
          </p:spPr>
          <p:txBody>
            <a:bodyPr wrap="square" rtlCol="0">
              <a:spAutoFit/>
            </a:bodyPr>
            <a:lstStyle/>
            <a:p>
              <a:r>
                <a:rPr lang="en-US" b="1">
                  <a:solidFill>
                    <a:schemeClr val="tx2"/>
                  </a:solidFill>
                </a:rPr>
                <a:t>Communication Skills </a:t>
              </a:r>
            </a:p>
          </p:txBody>
        </p:sp>
        <p:cxnSp>
          <p:nvCxnSpPr>
            <p:cNvPr id="25" name="Straight Connector 24">
              <a:extLst>
                <a:ext uri="{FF2B5EF4-FFF2-40B4-BE49-F238E27FC236}">
                  <a16:creationId xmlns:a16="http://schemas.microsoft.com/office/drawing/2014/main" id="{E16E5664-2C8C-8DA0-E96C-D7F78FF1CD51}"/>
                </a:ext>
              </a:extLst>
            </p:cNvPr>
            <p:cNvCxnSpPr>
              <a:cxnSpLocks/>
            </p:cNvCxnSpPr>
            <p:nvPr/>
          </p:nvCxnSpPr>
          <p:spPr>
            <a:xfrm flipV="1">
              <a:off x="3811169" y="4787821"/>
              <a:ext cx="194824" cy="1019896"/>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7A1F8E-B0B8-446D-1B17-4E81655B673B}"/>
                </a:ext>
              </a:extLst>
            </p:cNvPr>
            <p:cNvCxnSpPr>
              <a:cxnSpLocks/>
              <a:endCxn id="14" idx="0"/>
            </p:cNvCxnSpPr>
            <p:nvPr/>
          </p:nvCxnSpPr>
          <p:spPr>
            <a:xfrm>
              <a:off x="4005993" y="4767098"/>
              <a:ext cx="506792" cy="325261"/>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25EF790-0698-C235-8516-A3818AB95D77}"/>
                </a:ext>
              </a:extLst>
            </p:cNvPr>
            <p:cNvCxnSpPr>
              <a:cxnSpLocks/>
              <a:endCxn id="14" idx="0"/>
            </p:cNvCxnSpPr>
            <p:nvPr/>
          </p:nvCxnSpPr>
          <p:spPr>
            <a:xfrm flipH="1">
              <a:off x="4512785" y="3028307"/>
              <a:ext cx="432075" cy="2064052"/>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C65363-553E-9391-0780-E41CFB6295DD}"/>
                </a:ext>
              </a:extLst>
            </p:cNvPr>
            <p:cNvCxnSpPr>
              <a:cxnSpLocks/>
            </p:cNvCxnSpPr>
            <p:nvPr/>
          </p:nvCxnSpPr>
          <p:spPr>
            <a:xfrm>
              <a:off x="4944860" y="3028307"/>
              <a:ext cx="275615" cy="667020"/>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B467F698-24C0-FA35-6AC5-8AD4EB012B55}"/>
                </a:ext>
              </a:extLst>
            </p:cNvPr>
            <p:cNvCxnSpPr>
              <a:cxnSpLocks/>
            </p:cNvCxnSpPr>
            <p:nvPr/>
          </p:nvCxnSpPr>
          <p:spPr>
            <a:xfrm flipH="1">
              <a:off x="5220475" y="1803633"/>
              <a:ext cx="156460" cy="1875508"/>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E352B00-57C2-D417-EA92-902C99F88B55}"/>
                </a:ext>
              </a:extLst>
            </p:cNvPr>
            <p:cNvCxnSpPr>
              <a:cxnSpLocks/>
            </p:cNvCxnSpPr>
            <p:nvPr/>
          </p:nvCxnSpPr>
          <p:spPr>
            <a:xfrm>
              <a:off x="5381227" y="1779965"/>
              <a:ext cx="122267" cy="2382379"/>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8C9DCEC-1057-D8D7-CD36-C291FD7BA4B2}"/>
                </a:ext>
              </a:extLst>
            </p:cNvPr>
            <p:cNvCxnSpPr>
              <a:cxnSpLocks/>
            </p:cNvCxnSpPr>
            <p:nvPr/>
          </p:nvCxnSpPr>
          <p:spPr>
            <a:xfrm flipH="1">
              <a:off x="5647691" y="2474708"/>
              <a:ext cx="460195" cy="2313113"/>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B865D756-F322-A046-A95B-EEC182C1BB7C}"/>
                </a:ext>
              </a:extLst>
            </p:cNvPr>
            <p:cNvCxnSpPr>
              <a:cxnSpLocks/>
              <a:endCxn id="19" idx="0"/>
            </p:cNvCxnSpPr>
            <p:nvPr/>
          </p:nvCxnSpPr>
          <p:spPr>
            <a:xfrm>
              <a:off x="6106070" y="2474708"/>
              <a:ext cx="197005" cy="3029083"/>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153D323-1279-0EC4-1B1E-31C0387A580E}"/>
                </a:ext>
              </a:extLst>
            </p:cNvPr>
            <p:cNvCxnSpPr>
              <a:cxnSpLocks/>
            </p:cNvCxnSpPr>
            <p:nvPr/>
          </p:nvCxnSpPr>
          <p:spPr>
            <a:xfrm flipH="1">
              <a:off x="6302227" y="4908884"/>
              <a:ext cx="1045057" cy="594907"/>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B9053C2C-3C66-30C0-A571-2F55F3939B98}"/>
                </a:ext>
              </a:extLst>
            </p:cNvPr>
            <p:cNvSpPr txBox="1"/>
            <p:nvPr/>
          </p:nvSpPr>
          <p:spPr>
            <a:xfrm>
              <a:off x="4571266" y="3775715"/>
              <a:ext cx="1841999" cy="369332"/>
            </a:xfrm>
            <a:prstGeom prst="rect">
              <a:avLst/>
            </a:prstGeom>
            <a:noFill/>
          </p:spPr>
          <p:txBody>
            <a:bodyPr wrap="square" rtlCol="0">
              <a:spAutoFit/>
            </a:bodyPr>
            <a:lstStyle/>
            <a:p>
              <a:pPr algn="ctr"/>
              <a:r>
                <a:rPr lang="en-US" b="1">
                  <a:solidFill>
                    <a:schemeClr val="tx2"/>
                  </a:solidFill>
                </a:rPr>
                <a:t>Engagement</a:t>
              </a:r>
            </a:p>
          </p:txBody>
        </p:sp>
        <p:sp>
          <p:nvSpPr>
            <p:cNvPr id="16" name="TextBox 15">
              <a:extLst>
                <a:ext uri="{FF2B5EF4-FFF2-40B4-BE49-F238E27FC236}">
                  <a16:creationId xmlns:a16="http://schemas.microsoft.com/office/drawing/2014/main" id="{CB7F8D42-9EDD-55F0-EFC1-99F38DE8F8C2}"/>
                </a:ext>
              </a:extLst>
            </p:cNvPr>
            <p:cNvSpPr txBox="1"/>
            <p:nvPr/>
          </p:nvSpPr>
          <p:spPr>
            <a:xfrm>
              <a:off x="4265887" y="2658975"/>
              <a:ext cx="1841999" cy="369332"/>
            </a:xfrm>
            <a:prstGeom prst="rect">
              <a:avLst/>
            </a:prstGeom>
            <a:noFill/>
          </p:spPr>
          <p:txBody>
            <a:bodyPr wrap="square" rtlCol="0">
              <a:spAutoFit/>
            </a:bodyPr>
            <a:lstStyle/>
            <a:p>
              <a:pPr algn="ctr"/>
              <a:r>
                <a:rPr lang="en-US" b="1">
                  <a:solidFill>
                    <a:schemeClr val="tx2"/>
                  </a:solidFill>
                </a:rPr>
                <a:t>Self-Regulation</a:t>
              </a:r>
            </a:p>
          </p:txBody>
        </p:sp>
        <p:cxnSp>
          <p:nvCxnSpPr>
            <p:cNvPr id="65" name="Straight Connector 64">
              <a:extLst>
                <a:ext uri="{FF2B5EF4-FFF2-40B4-BE49-F238E27FC236}">
                  <a16:creationId xmlns:a16="http://schemas.microsoft.com/office/drawing/2014/main" id="{83976E18-40D3-EDEB-D08B-879B4DAC9106}"/>
                </a:ext>
              </a:extLst>
            </p:cNvPr>
            <p:cNvCxnSpPr>
              <a:cxnSpLocks/>
            </p:cNvCxnSpPr>
            <p:nvPr/>
          </p:nvCxnSpPr>
          <p:spPr>
            <a:xfrm>
              <a:off x="5503494" y="4162344"/>
              <a:ext cx="150693" cy="625477"/>
            </a:xfrm>
            <a:prstGeom prst="line">
              <a:avLst/>
            </a:prstGeom>
            <a:ln w="28575">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DF2F1F7-B1F9-EA46-A068-1D7FD335F202}"/>
                </a:ext>
              </a:extLst>
            </p:cNvPr>
            <p:cNvSpPr txBox="1"/>
            <p:nvPr/>
          </p:nvSpPr>
          <p:spPr>
            <a:xfrm>
              <a:off x="4733187" y="4744826"/>
              <a:ext cx="1841999" cy="646331"/>
            </a:xfrm>
            <a:prstGeom prst="rect">
              <a:avLst/>
            </a:prstGeom>
            <a:noFill/>
          </p:spPr>
          <p:txBody>
            <a:bodyPr wrap="square" rtlCol="0">
              <a:spAutoFit/>
            </a:bodyPr>
            <a:lstStyle/>
            <a:p>
              <a:pPr algn="ctr"/>
              <a:r>
                <a:rPr lang="en-US" b="1">
                  <a:solidFill>
                    <a:schemeClr val="tx2"/>
                  </a:solidFill>
                </a:rPr>
                <a:t>Written Expression</a:t>
              </a:r>
            </a:p>
          </p:txBody>
        </p:sp>
        <p:sp>
          <p:nvSpPr>
            <p:cNvPr id="15" name="TextBox 14">
              <a:extLst>
                <a:ext uri="{FF2B5EF4-FFF2-40B4-BE49-F238E27FC236}">
                  <a16:creationId xmlns:a16="http://schemas.microsoft.com/office/drawing/2014/main" id="{68857F91-36D9-6781-A8E2-87E0345F66A6}"/>
                </a:ext>
              </a:extLst>
            </p:cNvPr>
            <p:cNvSpPr txBox="1"/>
            <p:nvPr/>
          </p:nvSpPr>
          <p:spPr>
            <a:xfrm>
              <a:off x="3084994" y="4367945"/>
              <a:ext cx="1841999" cy="369332"/>
            </a:xfrm>
            <a:prstGeom prst="rect">
              <a:avLst/>
            </a:prstGeom>
            <a:noFill/>
          </p:spPr>
          <p:txBody>
            <a:bodyPr wrap="square" rtlCol="0">
              <a:spAutoFit/>
            </a:bodyPr>
            <a:lstStyle/>
            <a:p>
              <a:pPr algn="ctr"/>
              <a:r>
                <a:rPr lang="en-US" b="1">
                  <a:solidFill>
                    <a:schemeClr val="tx2"/>
                  </a:solidFill>
                </a:rPr>
                <a:t>Math Calculation</a:t>
              </a:r>
            </a:p>
          </p:txBody>
        </p:sp>
      </p:grpSp>
      <p:sp>
        <p:nvSpPr>
          <p:cNvPr id="8" name="TextBox 7">
            <a:extLst>
              <a:ext uri="{FF2B5EF4-FFF2-40B4-BE49-F238E27FC236}">
                <a16:creationId xmlns:a16="http://schemas.microsoft.com/office/drawing/2014/main" id="{ED1D784B-2E42-409D-AC88-A5E270ACEB1C}"/>
              </a:ext>
            </a:extLst>
          </p:cNvPr>
          <p:cNvSpPr txBox="1"/>
          <p:nvPr/>
        </p:nvSpPr>
        <p:spPr>
          <a:xfrm>
            <a:off x="7976620" y="1423181"/>
            <a:ext cx="3909025" cy="2677656"/>
          </a:xfrm>
          <a:prstGeom prst="rect">
            <a:avLst/>
          </a:prstGeom>
          <a:solidFill>
            <a:schemeClr val="bg1"/>
          </a:solidFill>
          <a:ln>
            <a:noFill/>
          </a:ln>
        </p:spPr>
        <p:txBody>
          <a:bodyPr wrap="square" rtlCol="0">
            <a:spAutoFit/>
          </a:bodyPr>
          <a:lstStyle/>
          <a:p>
            <a:pPr algn="ctr"/>
            <a:r>
              <a:rPr lang="en-US" sz="2400" i="1">
                <a:solidFill>
                  <a:schemeClr val="tx2"/>
                </a:solidFill>
              </a:rPr>
              <a:t>Addresses needs of SWD by providing access to all services and supports.</a:t>
            </a:r>
          </a:p>
          <a:p>
            <a:pPr algn="ctr"/>
            <a:endParaRPr lang="en-US" sz="2400" i="1">
              <a:solidFill>
                <a:schemeClr val="tx2"/>
              </a:solidFill>
            </a:endParaRPr>
          </a:p>
          <a:p>
            <a:pPr algn="ctr"/>
            <a:r>
              <a:rPr lang="en-US" sz="2400" i="1">
                <a:solidFill>
                  <a:schemeClr val="tx2"/>
                </a:solidFill>
              </a:rPr>
              <a:t>Students aren’t isolated to one tier or service. </a:t>
            </a:r>
          </a:p>
          <a:p>
            <a:pPr algn="ctr"/>
            <a:endParaRPr lang="en-US" sz="2400" i="1">
              <a:solidFill>
                <a:schemeClr val="tx2"/>
              </a:solidFill>
            </a:endParaRPr>
          </a:p>
        </p:txBody>
      </p:sp>
      <p:sp>
        <p:nvSpPr>
          <p:cNvPr id="2" name="Title 1">
            <a:extLst>
              <a:ext uri="{FF2B5EF4-FFF2-40B4-BE49-F238E27FC236}">
                <a16:creationId xmlns:a16="http://schemas.microsoft.com/office/drawing/2014/main" id="{E0F0D9A2-4D64-47AC-B7CC-4FA1C090083A}"/>
              </a:ext>
            </a:extLst>
          </p:cNvPr>
          <p:cNvSpPr>
            <a:spLocks noGrp="1"/>
          </p:cNvSpPr>
          <p:nvPr>
            <p:ph type="title" idx="4294967295"/>
          </p:nvPr>
        </p:nvSpPr>
        <p:spPr>
          <a:xfrm>
            <a:off x="270559" y="204034"/>
            <a:ext cx="11259771" cy="683764"/>
          </a:xfrm>
        </p:spPr>
        <p:txBody>
          <a:bodyPr>
            <a:noAutofit/>
          </a:bodyPr>
          <a:lstStyle/>
          <a:p>
            <a:r>
              <a:rPr lang="en-US" sz="3200" dirty="0"/>
              <a:t>MTSS addresses the needs of all students by aligning supports, including students with disabilities.  </a:t>
            </a:r>
          </a:p>
        </p:txBody>
      </p:sp>
    </p:spTree>
    <p:extLst>
      <p:ext uri="{BB962C8B-B14F-4D97-AF65-F5344CB8AC3E}">
        <p14:creationId xmlns:p14="http://schemas.microsoft.com/office/powerpoint/2010/main" val="260101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C0FDDD-E66F-9071-6616-41149D2F42E7}"/>
              </a:ext>
            </a:extLst>
          </p:cNvPr>
          <p:cNvSpPr>
            <a:spLocks noGrp="1"/>
          </p:cNvSpPr>
          <p:nvPr>
            <p:ph type="sldNum" sz="quarter" idx="18"/>
          </p:nvPr>
        </p:nvSpPr>
        <p:spPr/>
        <p:txBody>
          <a:bodyPr/>
          <a:lstStyle/>
          <a:p>
            <a:fld id="{C09AE16C-ACDD-4489-916D-57982D52A9AF}" type="slidenum">
              <a:rPr lang="en-US" smtClean="0"/>
              <a:t>25</a:t>
            </a:fld>
            <a:endParaRPr lang="en-US"/>
          </a:p>
        </p:txBody>
      </p:sp>
      <p:sp>
        <p:nvSpPr>
          <p:cNvPr id="9" name="TextBox 8">
            <a:extLst>
              <a:ext uri="{FF2B5EF4-FFF2-40B4-BE49-F238E27FC236}">
                <a16:creationId xmlns:a16="http://schemas.microsoft.com/office/drawing/2014/main" id="{7CA068FC-842A-8DE4-E6F9-48CB8B5537BE}"/>
              </a:ext>
            </a:extLst>
          </p:cNvPr>
          <p:cNvSpPr txBox="1"/>
          <p:nvPr/>
        </p:nvSpPr>
        <p:spPr>
          <a:xfrm>
            <a:off x="2782614" y="5729643"/>
            <a:ext cx="9247823" cy="461665"/>
          </a:xfrm>
          <a:prstGeom prst="rect">
            <a:avLst/>
          </a:prstGeom>
          <a:noFill/>
        </p:spPr>
        <p:txBody>
          <a:bodyPr wrap="square">
            <a:spAutoFit/>
          </a:bodyPr>
          <a:lstStyle/>
          <a:p>
            <a:r>
              <a:rPr lang="en-US" sz="2400">
                <a:hlinkClick r:id="rId3"/>
              </a:rPr>
              <a:t>https://promotingprogress.org/resources/instructional-briefs</a:t>
            </a:r>
            <a:r>
              <a:rPr lang="en-US" sz="2400"/>
              <a:t> </a:t>
            </a:r>
          </a:p>
        </p:txBody>
      </p:sp>
      <p:pic>
        <p:nvPicPr>
          <p:cNvPr id="11" name="Picture 10" descr="an image of the PROGRESS website showing six instructional practie briefs (planning for instruction, delivering instruction, reviewing and intensifying instruction, cognitive and metacognitive strategies, teaching social behaviors, instructional technology)">
            <a:extLst>
              <a:ext uri="{FF2B5EF4-FFF2-40B4-BE49-F238E27FC236}">
                <a16:creationId xmlns:a16="http://schemas.microsoft.com/office/drawing/2014/main" id="{63E8E519-5E51-0A86-50A7-7B42B2624D5D}"/>
              </a:ext>
            </a:extLst>
          </p:cNvPr>
          <p:cNvPicPr>
            <a:picLocks noChangeAspect="1"/>
          </p:cNvPicPr>
          <p:nvPr/>
        </p:nvPicPr>
        <p:blipFill>
          <a:blip r:embed="rId4"/>
          <a:stretch>
            <a:fillRect/>
          </a:stretch>
        </p:blipFill>
        <p:spPr>
          <a:xfrm>
            <a:off x="5108028" y="184457"/>
            <a:ext cx="7083972" cy="5591562"/>
          </a:xfrm>
          <a:prstGeom prst="rect">
            <a:avLst/>
          </a:prstGeom>
        </p:spPr>
      </p:pic>
      <p:sp>
        <p:nvSpPr>
          <p:cNvPr id="7" name="Content Placeholder 6">
            <a:extLst>
              <a:ext uri="{FF2B5EF4-FFF2-40B4-BE49-F238E27FC236}">
                <a16:creationId xmlns:a16="http://schemas.microsoft.com/office/drawing/2014/main" id="{68169FBB-381E-BD76-5A22-03EDD3FF85EA}"/>
              </a:ext>
            </a:extLst>
          </p:cNvPr>
          <p:cNvSpPr>
            <a:spLocks noGrp="1"/>
          </p:cNvSpPr>
          <p:nvPr>
            <p:ph sz="quarter" idx="17"/>
          </p:nvPr>
        </p:nvSpPr>
        <p:spPr>
          <a:xfrm>
            <a:off x="457201" y="1307592"/>
            <a:ext cx="4650827" cy="4498848"/>
          </a:xfrm>
        </p:spPr>
        <p:txBody>
          <a:bodyPr>
            <a:normAutofit/>
          </a:bodyPr>
          <a:lstStyle/>
          <a:p>
            <a:pPr marL="0" indent="0">
              <a:buNone/>
            </a:pPr>
            <a:r>
              <a:rPr lang="en-US" dirty="0"/>
              <a:t>General education classroom uses effective practices to support SWD. </a:t>
            </a:r>
          </a:p>
        </p:txBody>
      </p:sp>
      <p:sp>
        <p:nvSpPr>
          <p:cNvPr id="5" name="Title 4">
            <a:extLst>
              <a:ext uri="{FF2B5EF4-FFF2-40B4-BE49-F238E27FC236}">
                <a16:creationId xmlns:a16="http://schemas.microsoft.com/office/drawing/2014/main" id="{6A4B6181-80D6-4F78-6685-19816DB2B859}"/>
              </a:ext>
            </a:extLst>
          </p:cNvPr>
          <p:cNvSpPr>
            <a:spLocks noGrp="1"/>
          </p:cNvSpPr>
          <p:nvPr>
            <p:ph type="title"/>
          </p:nvPr>
        </p:nvSpPr>
        <p:spPr>
          <a:xfrm>
            <a:off x="458724" y="0"/>
            <a:ext cx="5973607" cy="1051560"/>
          </a:xfrm>
        </p:spPr>
        <p:txBody>
          <a:bodyPr/>
          <a:lstStyle/>
          <a:p>
            <a:r>
              <a:rPr lang="en-US" dirty="0"/>
              <a:t>Effective Instruction and Support</a:t>
            </a:r>
          </a:p>
        </p:txBody>
      </p:sp>
    </p:spTree>
    <p:extLst>
      <p:ext uri="{BB962C8B-B14F-4D97-AF65-F5344CB8AC3E}">
        <p14:creationId xmlns:p14="http://schemas.microsoft.com/office/powerpoint/2010/main" val="1437248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ar puzzle with a focus on individualized instruction and supports">
            <a:extLst>
              <a:ext uri="{FF2B5EF4-FFF2-40B4-BE49-F238E27FC236}">
                <a16:creationId xmlns:a16="http://schemas.microsoft.com/office/drawing/2014/main" id="{D59B4064-1376-EE38-E537-A95AA8B751DC}"/>
              </a:ext>
            </a:extLst>
          </p:cNvPr>
          <p:cNvPicPr>
            <a:picLocks noChangeAspect="1"/>
          </p:cNvPicPr>
          <p:nvPr/>
        </p:nvPicPr>
        <p:blipFill>
          <a:blip r:embed="rId3"/>
          <a:stretch>
            <a:fillRect/>
          </a:stretch>
        </p:blipFill>
        <p:spPr>
          <a:xfrm>
            <a:off x="7004650" y="1267161"/>
            <a:ext cx="4886146" cy="4886146"/>
          </a:xfrm>
          <a:prstGeom prst="rect">
            <a:avLst/>
          </a:prstGeom>
        </p:spPr>
      </p:pic>
      <p:sp>
        <p:nvSpPr>
          <p:cNvPr id="2" name="Title 1">
            <a:extLst>
              <a:ext uri="{FF2B5EF4-FFF2-40B4-BE49-F238E27FC236}">
                <a16:creationId xmlns:a16="http://schemas.microsoft.com/office/drawing/2014/main" id="{CB4FCFF0-9251-276C-6AA4-035E7AFA1D87}"/>
              </a:ext>
            </a:extLst>
          </p:cNvPr>
          <p:cNvSpPr>
            <a:spLocks noGrp="1"/>
          </p:cNvSpPr>
          <p:nvPr>
            <p:ph type="ctrTitle"/>
          </p:nvPr>
        </p:nvSpPr>
        <p:spPr/>
        <p:txBody>
          <a:bodyPr/>
          <a:lstStyle/>
          <a:p>
            <a:r>
              <a:rPr lang="en-US" dirty="0"/>
              <a:t>Individualized Instruction</a:t>
            </a:r>
          </a:p>
        </p:txBody>
      </p:sp>
    </p:spTree>
    <p:extLst>
      <p:ext uri="{BB962C8B-B14F-4D97-AF65-F5344CB8AC3E}">
        <p14:creationId xmlns:p14="http://schemas.microsoft.com/office/powerpoint/2010/main" val="4014073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751B43F-68A1-7C31-3273-C72B88BD0446}"/>
              </a:ext>
            </a:extLst>
          </p:cNvPr>
          <p:cNvSpPr>
            <a:spLocks noGrp="1"/>
          </p:cNvSpPr>
          <p:nvPr>
            <p:ph type="sldNum" sz="quarter" idx="18"/>
          </p:nvPr>
        </p:nvSpPr>
        <p:spPr/>
        <p:txBody>
          <a:bodyPr/>
          <a:lstStyle/>
          <a:p>
            <a:fld id="{1482C961-0223-46C8-A4D1-0E459D437518}" type="slidenum">
              <a:rPr lang="en-US" smtClean="0"/>
              <a:t>27</a:t>
            </a:fld>
            <a:endParaRPr lang="en-US"/>
          </a:p>
        </p:txBody>
      </p:sp>
      <p:sp>
        <p:nvSpPr>
          <p:cNvPr id="14" name="Google Shape;285;p10">
            <a:extLst>
              <a:ext uri="{FF2B5EF4-FFF2-40B4-BE49-F238E27FC236}">
                <a16:creationId xmlns:a16="http://schemas.microsoft.com/office/drawing/2014/main" id="{23A5382D-CD5B-6F0B-ED4B-F6A6E52BD319}"/>
              </a:ext>
            </a:extLst>
          </p:cNvPr>
          <p:cNvSpPr txBox="1"/>
          <p:nvPr/>
        </p:nvSpPr>
        <p:spPr>
          <a:xfrm>
            <a:off x="7183288" y="4189124"/>
            <a:ext cx="2763825"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FF0000"/>
                </a:solidFill>
                <a:latin typeface="Avenir"/>
                <a:ea typeface="Avenir"/>
                <a:cs typeface="Avenir"/>
                <a:sym typeface="Avenir"/>
              </a:rPr>
              <a:t>Student with Disability</a:t>
            </a:r>
            <a:endParaRPr sz="1600"/>
          </a:p>
        </p:txBody>
      </p:sp>
      <p:pic>
        <p:nvPicPr>
          <p:cNvPr id="9" name="Google Shape;280;p10" descr="People standing in a row wearing graduation caps with tassels and gowns">
            <a:extLst>
              <a:ext uri="{FF2B5EF4-FFF2-40B4-BE49-F238E27FC236}">
                <a16:creationId xmlns:a16="http://schemas.microsoft.com/office/drawing/2014/main" id="{AE9EA396-471B-2930-BC41-A797210EF6D8}"/>
              </a:ext>
            </a:extLst>
          </p:cNvPr>
          <p:cNvPicPr preferRelativeResize="0"/>
          <p:nvPr/>
        </p:nvPicPr>
        <p:blipFill rotWithShape="1">
          <a:blip r:embed="rId3">
            <a:alphaModFix/>
          </a:blip>
          <a:srcRect/>
          <a:stretch/>
        </p:blipFill>
        <p:spPr>
          <a:xfrm>
            <a:off x="7569092" y="2765899"/>
            <a:ext cx="1990255" cy="1326202"/>
          </a:xfrm>
          <a:prstGeom prst="roundRect">
            <a:avLst>
              <a:gd name="adj" fmla="val 16667"/>
            </a:avLst>
          </a:prstGeom>
          <a:noFill/>
          <a:ln>
            <a:noFill/>
          </a:ln>
        </p:spPr>
      </p:pic>
      <p:sp>
        <p:nvSpPr>
          <p:cNvPr id="15" name="Left-Right Arrow 14" descr="Arrow pointing diagonally">
            <a:extLst>
              <a:ext uri="{FF2B5EF4-FFF2-40B4-BE49-F238E27FC236}">
                <a16:creationId xmlns:a16="http://schemas.microsoft.com/office/drawing/2014/main" id="{495CAA6F-5B6B-559D-1701-85973815A93F}"/>
              </a:ext>
            </a:extLst>
          </p:cNvPr>
          <p:cNvSpPr/>
          <p:nvPr/>
        </p:nvSpPr>
        <p:spPr>
          <a:xfrm rot="18452889">
            <a:off x="5827431" y="2630073"/>
            <a:ext cx="1923113" cy="589982"/>
          </a:xfrm>
          <a:prstGeom prst="leftRightArrow">
            <a:avLst/>
          </a:prstGeom>
          <a:solidFill>
            <a:srgbClr val="00206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algn="ctr"/>
            <a:endParaRPr lang="en-US" sz="1600">
              <a:solidFill>
                <a:schemeClr val="dk1"/>
              </a:solidFill>
              <a:latin typeface="Calibri"/>
              <a:cs typeface="Calibri"/>
            </a:endParaRPr>
          </a:p>
        </p:txBody>
      </p:sp>
      <p:sp>
        <p:nvSpPr>
          <p:cNvPr id="3" name="Google Shape;275;p10">
            <a:extLst>
              <a:ext uri="{FF2B5EF4-FFF2-40B4-BE49-F238E27FC236}">
                <a16:creationId xmlns:a16="http://schemas.microsoft.com/office/drawing/2014/main" id="{E60DEC37-D02B-69A1-62D6-8EC66A23876A}"/>
              </a:ext>
            </a:extLst>
          </p:cNvPr>
          <p:cNvSpPr txBox="1"/>
          <p:nvPr/>
        </p:nvSpPr>
        <p:spPr>
          <a:xfrm>
            <a:off x="4874234" y="5881448"/>
            <a:ext cx="2561583"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a:solidFill>
                  <a:srgbClr val="FF0000"/>
                </a:solidFill>
                <a:latin typeface="Avenir"/>
                <a:ea typeface="Avenir"/>
                <a:cs typeface="Avenir"/>
                <a:sym typeface="Avenir"/>
              </a:rPr>
              <a:t>Delivery</a:t>
            </a:r>
            <a:endParaRPr sz="1600"/>
          </a:p>
        </p:txBody>
      </p:sp>
      <p:pic>
        <p:nvPicPr>
          <p:cNvPr id="12" name="Google Shape;283;p10" descr="Row of chairs and tables">
            <a:extLst>
              <a:ext uri="{FF2B5EF4-FFF2-40B4-BE49-F238E27FC236}">
                <a16:creationId xmlns:a16="http://schemas.microsoft.com/office/drawing/2014/main" id="{F87E0879-3989-D78F-E0EE-9D937D334B5A}"/>
              </a:ext>
            </a:extLst>
          </p:cNvPr>
          <p:cNvPicPr preferRelativeResize="0"/>
          <p:nvPr/>
        </p:nvPicPr>
        <p:blipFill rotWithShape="1">
          <a:blip r:embed="rId4">
            <a:alphaModFix/>
          </a:blip>
          <a:srcRect/>
          <a:stretch/>
        </p:blipFill>
        <p:spPr>
          <a:xfrm>
            <a:off x="5118914" y="4203267"/>
            <a:ext cx="2229506" cy="1543121"/>
          </a:xfrm>
          <a:prstGeom prst="ellipse">
            <a:avLst/>
          </a:prstGeom>
          <a:noFill/>
          <a:ln>
            <a:noFill/>
          </a:ln>
        </p:spPr>
      </p:pic>
      <p:sp>
        <p:nvSpPr>
          <p:cNvPr id="16" name="Left-Right Arrow 15" descr="Arrow pointing left and right">
            <a:extLst>
              <a:ext uri="{FF2B5EF4-FFF2-40B4-BE49-F238E27FC236}">
                <a16:creationId xmlns:a16="http://schemas.microsoft.com/office/drawing/2014/main" id="{49629C15-789A-AE98-0BD8-FD56974FB7EB}"/>
              </a:ext>
            </a:extLst>
          </p:cNvPr>
          <p:cNvSpPr/>
          <p:nvPr/>
        </p:nvSpPr>
        <p:spPr>
          <a:xfrm>
            <a:off x="7560381" y="4719193"/>
            <a:ext cx="2007675" cy="565132"/>
          </a:xfrm>
          <a:prstGeom prst="leftRightArrow">
            <a:avLst/>
          </a:prstGeom>
          <a:solidFill>
            <a:srgbClr val="00206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algn="ctr"/>
            <a:endParaRPr lang="en-US" sz="1600">
              <a:solidFill>
                <a:schemeClr val="dk1"/>
              </a:solidFill>
              <a:latin typeface="Calibri"/>
              <a:cs typeface="Calibri"/>
            </a:endParaRPr>
          </a:p>
        </p:txBody>
      </p:sp>
      <p:sp>
        <p:nvSpPr>
          <p:cNvPr id="13" name="Google Shape;284;p10">
            <a:extLst>
              <a:ext uri="{FF2B5EF4-FFF2-40B4-BE49-F238E27FC236}">
                <a16:creationId xmlns:a16="http://schemas.microsoft.com/office/drawing/2014/main" id="{7CF12B1E-FA21-D9FB-A159-FBD90BFF363F}"/>
              </a:ext>
            </a:extLst>
          </p:cNvPr>
          <p:cNvSpPr txBox="1"/>
          <p:nvPr/>
        </p:nvSpPr>
        <p:spPr>
          <a:xfrm>
            <a:off x="7230476" y="2132338"/>
            <a:ext cx="2763825"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FF0000"/>
                </a:solidFill>
                <a:latin typeface="Avenir"/>
                <a:ea typeface="Avenir"/>
                <a:cs typeface="Avenir"/>
                <a:sym typeface="Avenir"/>
              </a:rPr>
              <a:t>Methodology</a:t>
            </a:r>
            <a:endParaRPr sz="1600" dirty="0"/>
          </a:p>
        </p:txBody>
      </p:sp>
      <p:sp>
        <p:nvSpPr>
          <p:cNvPr id="4" name="Google Shape;279;p10">
            <a:extLst>
              <a:ext uri="{FF2B5EF4-FFF2-40B4-BE49-F238E27FC236}">
                <a16:creationId xmlns:a16="http://schemas.microsoft.com/office/drawing/2014/main" id="{4E57A758-D6E0-928B-75CF-23D9BF2FBB88}"/>
              </a:ext>
            </a:extLst>
          </p:cNvPr>
          <p:cNvSpPr txBox="1"/>
          <p:nvPr/>
        </p:nvSpPr>
        <p:spPr>
          <a:xfrm>
            <a:off x="9559347" y="5829563"/>
            <a:ext cx="217392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FF0000"/>
                </a:solidFill>
                <a:latin typeface="Avenir"/>
                <a:ea typeface="Avenir"/>
                <a:cs typeface="Avenir"/>
                <a:sym typeface="Avenir"/>
              </a:rPr>
              <a:t>Content</a:t>
            </a:r>
            <a:endParaRPr sz="1600" dirty="0"/>
          </a:p>
        </p:txBody>
      </p:sp>
      <p:pic>
        <p:nvPicPr>
          <p:cNvPr id="10" name="Google Shape;281;p10" descr="Stack of books">
            <a:extLst>
              <a:ext uri="{FF2B5EF4-FFF2-40B4-BE49-F238E27FC236}">
                <a16:creationId xmlns:a16="http://schemas.microsoft.com/office/drawing/2014/main" id="{B9CF2BB0-39D7-B2D9-2A30-05BAF394D5D3}"/>
              </a:ext>
            </a:extLst>
          </p:cNvPr>
          <p:cNvPicPr preferRelativeResize="0"/>
          <p:nvPr/>
        </p:nvPicPr>
        <p:blipFill rotWithShape="1">
          <a:blip r:embed="rId5">
            <a:alphaModFix/>
          </a:blip>
          <a:srcRect l="32417" t="31079"/>
          <a:stretch/>
        </p:blipFill>
        <p:spPr>
          <a:xfrm>
            <a:off x="9752399" y="4074729"/>
            <a:ext cx="1980877" cy="1560972"/>
          </a:xfrm>
          <a:prstGeom prst="ellipse">
            <a:avLst/>
          </a:prstGeom>
          <a:noFill/>
          <a:ln>
            <a:noFill/>
          </a:ln>
        </p:spPr>
      </p:pic>
      <p:sp>
        <p:nvSpPr>
          <p:cNvPr id="17" name="Left-Right Arrow 16" descr="Arrow pointing diagonally">
            <a:extLst>
              <a:ext uri="{FF2B5EF4-FFF2-40B4-BE49-F238E27FC236}">
                <a16:creationId xmlns:a16="http://schemas.microsoft.com/office/drawing/2014/main" id="{17ABBB84-A1D3-6F6C-0902-646E24B4FEDE}"/>
              </a:ext>
            </a:extLst>
          </p:cNvPr>
          <p:cNvSpPr/>
          <p:nvPr/>
        </p:nvSpPr>
        <p:spPr>
          <a:xfrm rot="3057942">
            <a:off x="9454611" y="2633714"/>
            <a:ext cx="1822611" cy="565132"/>
          </a:xfrm>
          <a:prstGeom prst="leftRightArrow">
            <a:avLst/>
          </a:prstGeom>
          <a:solidFill>
            <a:srgbClr val="002060"/>
          </a:solidFill>
          <a:ln>
            <a:noFill/>
          </a:ln>
          <a:effectLst>
            <a:outerShdw blurRad="149987" dist="250190" dir="8460000" algn="ctr">
              <a:srgbClr val="000000">
                <a:alpha val="27843"/>
              </a:srgbClr>
            </a:outerShdw>
          </a:effectLst>
        </p:spPr>
        <p:txBody>
          <a:bodyPr spcFirstLastPara="1" wrap="square" lIns="91425" tIns="45700" rIns="91425" bIns="45700" anchor="ctr" anchorCtr="0">
            <a:noAutofit/>
          </a:bodyPr>
          <a:lstStyle/>
          <a:p>
            <a:pPr algn="ctr"/>
            <a:endParaRPr lang="en-US" sz="1600">
              <a:solidFill>
                <a:schemeClr val="dk1"/>
              </a:solidFill>
              <a:latin typeface="Calibri"/>
              <a:cs typeface="Calibri"/>
            </a:endParaRPr>
          </a:p>
        </p:txBody>
      </p:sp>
      <p:pic>
        <p:nvPicPr>
          <p:cNvPr id="11" name="Google Shape;282;p10" descr="Close-up of hands raised in classroom">
            <a:extLst>
              <a:ext uri="{FF2B5EF4-FFF2-40B4-BE49-F238E27FC236}">
                <a16:creationId xmlns:a16="http://schemas.microsoft.com/office/drawing/2014/main" id="{94ABC1C0-607D-A6C9-6484-880DB9754BE9}"/>
              </a:ext>
            </a:extLst>
          </p:cNvPr>
          <p:cNvPicPr preferRelativeResize="0"/>
          <p:nvPr/>
        </p:nvPicPr>
        <p:blipFill rotWithShape="1">
          <a:blip r:embed="rId6">
            <a:alphaModFix/>
          </a:blip>
          <a:srcRect/>
          <a:stretch/>
        </p:blipFill>
        <p:spPr>
          <a:xfrm>
            <a:off x="7435817" y="427100"/>
            <a:ext cx="2353144" cy="1628695"/>
          </a:xfrm>
          <a:prstGeom prst="ellipse">
            <a:avLst/>
          </a:prstGeom>
          <a:noFill/>
          <a:ln>
            <a:noFill/>
          </a:ln>
        </p:spPr>
      </p:pic>
      <p:sp>
        <p:nvSpPr>
          <p:cNvPr id="8" name="Rounded Rectangle 7" descr="Delivery:&#10;Where we teach&#10;">
            <a:extLst>
              <a:ext uri="{FF2B5EF4-FFF2-40B4-BE49-F238E27FC236}">
                <a16:creationId xmlns:a16="http://schemas.microsoft.com/office/drawing/2014/main" id="{01915ABC-3ADD-0649-DC0A-2BE0C6264992}"/>
              </a:ext>
            </a:extLst>
          </p:cNvPr>
          <p:cNvSpPr/>
          <p:nvPr/>
        </p:nvSpPr>
        <p:spPr>
          <a:xfrm>
            <a:off x="1395666" y="4526228"/>
            <a:ext cx="2664305" cy="13262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venir Book" panose="02000503020000020003" pitchFamily="2" charset="0"/>
              </a:rPr>
              <a:t>Delivery:</a:t>
            </a:r>
          </a:p>
          <a:p>
            <a:pPr algn="ctr"/>
            <a:r>
              <a:rPr lang="en-US" sz="2400" b="1" i="1" dirty="0">
                <a:latin typeface="Avenir Book" panose="02000503020000020003" pitchFamily="2" charset="0"/>
              </a:rPr>
              <a:t>Where we teach</a:t>
            </a:r>
          </a:p>
        </p:txBody>
      </p:sp>
      <p:sp>
        <p:nvSpPr>
          <p:cNvPr id="7" name="Rounded Rectangle 6" descr="Content:What we teach&#10;">
            <a:extLst>
              <a:ext uri="{FF2B5EF4-FFF2-40B4-BE49-F238E27FC236}">
                <a16:creationId xmlns:a16="http://schemas.microsoft.com/office/drawing/2014/main" id="{F8A575C9-B1E5-1B7E-15C1-394D98FDFB0A}"/>
              </a:ext>
            </a:extLst>
          </p:cNvPr>
          <p:cNvSpPr/>
          <p:nvPr/>
        </p:nvSpPr>
        <p:spPr>
          <a:xfrm>
            <a:off x="1395666" y="3096847"/>
            <a:ext cx="2664305" cy="13262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venir Book" panose="02000503020000020003" pitchFamily="2" charset="0"/>
              </a:rPr>
              <a:t>Content:</a:t>
            </a:r>
            <a:br>
              <a:rPr lang="en-US" sz="2400" b="1" dirty="0">
                <a:latin typeface="Avenir Book" panose="02000503020000020003" pitchFamily="2" charset="0"/>
              </a:rPr>
            </a:br>
            <a:r>
              <a:rPr lang="en-US" sz="2400" b="1" i="1" dirty="0">
                <a:latin typeface="Avenir Book" panose="02000503020000020003" pitchFamily="2" charset="0"/>
              </a:rPr>
              <a:t>What we teach</a:t>
            </a:r>
          </a:p>
        </p:txBody>
      </p:sp>
      <p:sp>
        <p:nvSpPr>
          <p:cNvPr id="6" name="Rounded Rectangle 5" descr="Methodology:How we teach&#10;">
            <a:extLst>
              <a:ext uri="{FF2B5EF4-FFF2-40B4-BE49-F238E27FC236}">
                <a16:creationId xmlns:a16="http://schemas.microsoft.com/office/drawing/2014/main" id="{813E45FB-227E-64A1-A156-FA6774B37228}"/>
              </a:ext>
            </a:extLst>
          </p:cNvPr>
          <p:cNvSpPr/>
          <p:nvPr/>
        </p:nvSpPr>
        <p:spPr>
          <a:xfrm>
            <a:off x="1382782" y="1621729"/>
            <a:ext cx="2664305" cy="13262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Avenir Book" panose="02000503020000020003" pitchFamily="2" charset="0"/>
              </a:rPr>
              <a:t>Methodology:</a:t>
            </a:r>
            <a:br>
              <a:rPr lang="en-US" sz="2400" b="1" dirty="0">
                <a:latin typeface="Avenir Book" panose="02000503020000020003" pitchFamily="2" charset="0"/>
              </a:rPr>
            </a:br>
            <a:r>
              <a:rPr lang="en-US" sz="2400" b="1" i="1" dirty="0">
                <a:latin typeface="Avenir Book" panose="02000503020000020003" pitchFamily="2" charset="0"/>
              </a:rPr>
              <a:t>How we teach</a:t>
            </a:r>
          </a:p>
        </p:txBody>
      </p:sp>
      <p:sp>
        <p:nvSpPr>
          <p:cNvPr id="2" name="Title 1">
            <a:extLst>
              <a:ext uri="{FF2B5EF4-FFF2-40B4-BE49-F238E27FC236}">
                <a16:creationId xmlns:a16="http://schemas.microsoft.com/office/drawing/2014/main" id="{652EDABD-9BD2-0C99-C7F5-833866B1E982}"/>
              </a:ext>
            </a:extLst>
          </p:cNvPr>
          <p:cNvSpPr>
            <a:spLocks noGrp="1"/>
          </p:cNvSpPr>
          <p:nvPr>
            <p:ph type="title"/>
          </p:nvPr>
        </p:nvSpPr>
        <p:spPr/>
        <p:txBody>
          <a:bodyPr/>
          <a:lstStyle/>
          <a:p>
            <a:r>
              <a:rPr lang="en-US" dirty="0"/>
              <a:t>Focus on Individualizing Instruction</a:t>
            </a:r>
          </a:p>
        </p:txBody>
      </p:sp>
    </p:spTree>
    <p:extLst>
      <p:ext uri="{BB962C8B-B14F-4D97-AF65-F5344CB8AC3E}">
        <p14:creationId xmlns:p14="http://schemas.microsoft.com/office/powerpoint/2010/main" val="34585776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FBF1B53-75AC-B13E-6B7D-A7341DD3ABD7}"/>
              </a:ext>
            </a:extLst>
          </p:cNvPr>
          <p:cNvSpPr>
            <a:spLocks noGrp="1"/>
          </p:cNvSpPr>
          <p:nvPr>
            <p:ph type="sldNum" sz="quarter" idx="12"/>
          </p:nvPr>
        </p:nvSpPr>
        <p:spPr/>
        <p:txBody>
          <a:bodyPr/>
          <a:lstStyle/>
          <a:p>
            <a:fld id="{99A20822-4A49-4D36-86E3-300BA48D3F00}" type="slidenum">
              <a:rPr lang="en-US" smtClean="0"/>
              <a:pPr/>
              <a:t>28</a:t>
            </a:fld>
            <a:endParaRPr lang="en-US"/>
          </a:p>
        </p:txBody>
      </p:sp>
      <p:grpSp>
        <p:nvGrpSpPr>
          <p:cNvPr id="23" name="Group 22" descr="Image of a box with the words delivery and an icon of a desk">
            <a:extLst>
              <a:ext uri="{FF2B5EF4-FFF2-40B4-BE49-F238E27FC236}">
                <a16:creationId xmlns:a16="http://schemas.microsoft.com/office/drawing/2014/main" id="{E9EF7094-BA57-5C5F-A9DF-63CDB1157AA0}"/>
              </a:ext>
            </a:extLst>
          </p:cNvPr>
          <p:cNvGrpSpPr/>
          <p:nvPr/>
        </p:nvGrpSpPr>
        <p:grpSpPr>
          <a:xfrm>
            <a:off x="7963314" y="2286926"/>
            <a:ext cx="3242259" cy="3271731"/>
            <a:chOff x="7969573" y="2782437"/>
            <a:chExt cx="3242259" cy="3271731"/>
          </a:xfrm>
        </p:grpSpPr>
        <p:sp>
          <p:nvSpPr>
            <p:cNvPr id="14" name="Freeform 13" descr="Increase feedback&#10;Ensure a positive, supportive environment&#10;Ensure environment considers learner characteristics&#10;">
              <a:extLst>
                <a:ext uri="{FF2B5EF4-FFF2-40B4-BE49-F238E27FC236}">
                  <a16:creationId xmlns:a16="http://schemas.microsoft.com/office/drawing/2014/main" id="{F69E1020-53F4-D52E-1A0B-1FDFF11ACA7E}"/>
                </a:ext>
              </a:extLst>
            </p:cNvPr>
            <p:cNvSpPr/>
            <p:nvPr/>
          </p:nvSpPr>
          <p:spPr>
            <a:xfrm>
              <a:off x="7969575" y="2782437"/>
              <a:ext cx="2983555" cy="2022867"/>
            </a:xfrm>
            <a:custGeom>
              <a:avLst/>
              <a:gdLst>
                <a:gd name="connsiteX0" fmla="*/ 178173 w 2983555"/>
                <a:gd name="connsiteY0" fmla="*/ 0 h 2227161"/>
                <a:gd name="connsiteX1" fmla="*/ 2805382 w 2983555"/>
                <a:gd name="connsiteY1" fmla="*/ 0 h 2227161"/>
                <a:gd name="connsiteX2" fmla="*/ 2983555 w 2983555"/>
                <a:gd name="connsiteY2" fmla="*/ 178173 h 2227161"/>
                <a:gd name="connsiteX3" fmla="*/ 2983555 w 2983555"/>
                <a:gd name="connsiteY3" fmla="*/ 2227161 h 2227161"/>
                <a:gd name="connsiteX4" fmla="*/ 2983555 w 2983555"/>
                <a:gd name="connsiteY4" fmla="*/ 2227161 h 2227161"/>
                <a:gd name="connsiteX5" fmla="*/ 0 w 2983555"/>
                <a:gd name="connsiteY5" fmla="*/ 2227161 h 2227161"/>
                <a:gd name="connsiteX6" fmla="*/ 0 w 2983555"/>
                <a:gd name="connsiteY6" fmla="*/ 2227161 h 2227161"/>
                <a:gd name="connsiteX7" fmla="*/ 0 w 2983555"/>
                <a:gd name="connsiteY7" fmla="*/ 178173 h 2227161"/>
                <a:gd name="connsiteX8" fmla="*/ 178173 w 2983555"/>
                <a:gd name="connsiteY8" fmla="*/ 0 h 222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555" h="2227161">
                  <a:moveTo>
                    <a:pt x="178173" y="0"/>
                  </a:moveTo>
                  <a:lnTo>
                    <a:pt x="2805382" y="0"/>
                  </a:lnTo>
                  <a:cubicBezTo>
                    <a:pt x="2903784" y="0"/>
                    <a:pt x="2983555" y="79771"/>
                    <a:pt x="2983555" y="178173"/>
                  </a:cubicBezTo>
                  <a:lnTo>
                    <a:pt x="2983555" y="2227161"/>
                  </a:lnTo>
                  <a:lnTo>
                    <a:pt x="2983555" y="2227161"/>
                  </a:lnTo>
                  <a:lnTo>
                    <a:pt x="0" y="2227161"/>
                  </a:lnTo>
                  <a:lnTo>
                    <a:pt x="0" y="2227161"/>
                  </a:lnTo>
                  <a:lnTo>
                    <a:pt x="0" y="178173"/>
                  </a:lnTo>
                  <a:cubicBezTo>
                    <a:pt x="0" y="79771"/>
                    <a:pt x="79771" y="0"/>
                    <a:pt x="178173"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045" tIns="120765" rIns="75045" bIns="2286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kern="1200" dirty="0">
                  <a:solidFill>
                    <a:schemeClr val="tx1"/>
                  </a:solidFill>
                  <a:latin typeface="Arial" panose="020B0604020202020204" pitchFamily="34" charset="0"/>
                  <a:cs typeface="Arial" panose="020B0604020202020204" pitchFamily="34" charset="0"/>
                </a:rPr>
                <a:t>Increase </a:t>
              </a:r>
              <a:r>
                <a:rPr lang="en-US" b="1" kern="1200" dirty="0">
                  <a:solidFill>
                    <a:schemeClr val="tx1"/>
                  </a:solidFill>
                  <a:latin typeface="Arial" panose="020B0604020202020204" pitchFamily="34" charset="0"/>
                  <a:cs typeface="Arial" panose="020B0604020202020204" pitchFamily="34" charset="0"/>
                </a:rPr>
                <a:t>feedback</a:t>
              </a:r>
              <a:endParaRPr lang="en-US" kern="1200" dirty="0">
                <a:solidFill>
                  <a:schemeClr val="tx1"/>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kern="1200" dirty="0">
                  <a:solidFill>
                    <a:schemeClr val="tx1"/>
                  </a:solidFill>
                  <a:latin typeface="Arial" panose="020B0604020202020204" pitchFamily="34" charset="0"/>
                  <a:cs typeface="Arial" panose="020B0604020202020204" pitchFamily="34" charset="0"/>
                </a:rPr>
                <a:t>Ensure a </a:t>
              </a:r>
              <a:r>
                <a:rPr lang="en-US" b="1" kern="1200" dirty="0">
                  <a:solidFill>
                    <a:schemeClr val="tx1"/>
                  </a:solidFill>
                  <a:latin typeface="Arial" panose="020B0604020202020204" pitchFamily="34" charset="0"/>
                  <a:cs typeface="Arial" panose="020B0604020202020204" pitchFamily="34" charset="0"/>
                </a:rPr>
                <a:t>positive, supportive environment</a:t>
              </a:r>
            </a:p>
            <a:p>
              <a:pPr marL="171450" lvl="1" indent="-171450" algn="l" defTabSz="800100">
                <a:lnSpc>
                  <a:spcPct val="90000"/>
                </a:lnSpc>
                <a:spcBef>
                  <a:spcPct val="0"/>
                </a:spcBef>
                <a:spcAft>
                  <a:spcPct val="15000"/>
                </a:spcAft>
                <a:buFont typeface="Arial" panose="020B0604020202020204" pitchFamily="34" charset="0"/>
                <a:buChar char="•"/>
              </a:pPr>
              <a:r>
                <a:rPr lang="en-US" kern="1200" dirty="0">
                  <a:solidFill>
                    <a:schemeClr val="tx1"/>
                  </a:solidFill>
                  <a:latin typeface="Arial" panose="020B0604020202020204" pitchFamily="34" charset="0"/>
                  <a:cs typeface="Arial" panose="020B0604020202020204" pitchFamily="34" charset="0"/>
                </a:rPr>
                <a:t>Ensure environment considers </a:t>
              </a:r>
              <a:r>
                <a:rPr lang="en-US" b="1" kern="1200" dirty="0">
                  <a:solidFill>
                    <a:schemeClr val="tx1"/>
                  </a:solidFill>
                  <a:latin typeface="Arial" panose="020B0604020202020204" pitchFamily="34" charset="0"/>
                  <a:cs typeface="Arial" panose="020B0604020202020204" pitchFamily="34" charset="0"/>
                </a:rPr>
                <a:t>learner characteristics</a:t>
              </a:r>
            </a:p>
          </p:txBody>
        </p:sp>
        <p:sp>
          <p:nvSpPr>
            <p:cNvPr id="15" name="Freeform 14">
              <a:extLst>
                <a:ext uri="{FF2B5EF4-FFF2-40B4-BE49-F238E27FC236}">
                  <a16:creationId xmlns:a16="http://schemas.microsoft.com/office/drawing/2014/main" id="{263F2E76-0FF7-EAAB-1D1F-EB0A7EE01DF4}"/>
                </a:ext>
              </a:extLst>
            </p:cNvPr>
            <p:cNvSpPr/>
            <p:nvPr/>
          </p:nvSpPr>
          <p:spPr>
            <a:xfrm>
              <a:off x="7969573" y="4802349"/>
              <a:ext cx="2983555" cy="957679"/>
            </a:xfrm>
            <a:custGeom>
              <a:avLst/>
              <a:gdLst>
                <a:gd name="connsiteX0" fmla="*/ 0 w 2983555"/>
                <a:gd name="connsiteY0" fmla="*/ 0 h 957679"/>
                <a:gd name="connsiteX1" fmla="*/ 2983555 w 2983555"/>
                <a:gd name="connsiteY1" fmla="*/ 0 h 957679"/>
                <a:gd name="connsiteX2" fmla="*/ 2983555 w 2983555"/>
                <a:gd name="connsiteY2" fmla="*/ 957679 h 957679"/>
                <a:gd name="connsiteX3" fmla="*/ 0 w 2983555"/>
                <a:gd name="connsiteY3" fmla="*/ 957679 h 957679"/>
                <a:gd name="connsiteX4" fmla="*/ 0 w 2983555"/>
                <a:gd name="connsiteY4" fmla="*/ 0 h 95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555" h="957679">
                  <a:moveTo>
                    <a:pt x="0" y="0"/>
                  </a:moveTo>
                  <a:lnTo>
                    <a:pt x="2983555" y="0"/>
                  </a:lnTo>
                  <a:lnTo>
                    <a:pt x="2983555" y="957679"/>
                  </a:lnTo>
                  <a:lnTo>
                    <a:pt x="0" y="957679"/>
                  </a:lnTo>
                  <a:lnTo>
                    <a:pt x="0" y="0"/>
                  </a:lnTo>
                  <a:close/>
                </a:path>
              </a:pathLst>
            </a:custGeom>
            <a:solidFill>
              <a:srgbClr val="00507F"/>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490" tIns="0" rIns="919290" bIns="0" numCol="1" spcCol="1270" anchor="ctr" anchorCtr="0">
              <a:noAutofit/>
            </a:bodyPr>
            <a:lstStyle/>
            <a:p>
              <a:pPr marL="0" lvl="0" indent="0" algn="l" defTabSz="1289050">
                <a:lnSpc>
                  <a:spcPct val="90000"/>
                </a:lnSpc>
                <a:spcBef>
                  <a:spcPct val="0"/>
                </a:spcBef>
                <a:spcAft>
                  <a:spcPct val="35000"/>
                </a:spcAft>
                <a:buNone/>
              </a:pPr>
              <a:r>
                <a:rPr lang="en-US" sz="2600" kern="1200">
                  <a:solidFill>
                    <a:schemeClr val="bg1"/>
                  </a:solidFill>
                  <a:latin typeface="Arial" panose="020B0604020202020204" pitchFamily="34" charset="0"/>
                  <a:cs typeface="Arial" panose="020B0604020202020204" pitchFamily="34" charset="0"/>
                </a:rPr>
                <a:t>Delivery</a:t>
              </a:r>
            </a:p>
          </p:txBody>
        </p:sp>
        <p:sp>
          <p:nvSpPr>
            <p:cNvPr id="16" name="Oval 15">
              <a:extLst>
                <a:ext uri="{FF2B5EF4-FFF2-40B4-BE49-F238E27FC236}">
                  <a16:creationId xmlns:a16="http://schemas.microsoft.com/office/drawing/2014/main" id="{2BCA3DD0-6AF3-D241-B589-34325B1263D3}"/>
                </a:ext>
              </a:extLst>
            </p:cNvPr>
            <p:cNvSpPr/>
            <p:nvPr/>
          </p:nvSpPr>
          <p:spPr>
            <a:xfrm>
              <a:off x="10167588" y="5009924"/>
              <a:ext cx="1044244" cy="1044244"/>
            </a:xfrm>
            <a:prstGeom prst="ellipse">
              <a:avLst/>
            </a:prstGeom>
            <a:solidFill>
              <a:srgbClr val="E2E6E8"/>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tx1"/>
                </a:solidFill>
                <a:latin typeface="Arial" panose="020B0604020202020204" pitchFamily="34" charset="0"/>
                <a:cs typeface="Arial" panose="020B0604020202020204" pitchFamily="34" charset="0"/>
              </a:endParaRPr>
            </a:p>
          </p:txBody>
        </p:sp>
        <p:pic>
          <p:nvPicPr>
            <p:cNvPr id="20" name="Graphic 19" descr="Work from home desk with solid fill">
              <a:extLst>
                <a:ext uri="{FF2B5EF4-FFF2-40B4-BE49-F238E27FC236}">
                  <a16:creationId xmlns:a16="http://schemas.microsoft.com/office/drawing/2014/main" id="{4B78B004-E8C1-4D4C-C037-AC9C512080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23950" y="5164189"/>
              <a:ext cx="731520" cy="731520"/>
            </a:xfrm>
            <a:prstGeom prst="rect">
              <a:avLst/>
            </a:prstGeom>
          </p:spPr>
        </p:pic>
      </p:grpSp>
      <p:grpSp>
        <p:nvGrpSpPr>
          <p:cNvPr id="22" name="Group 21" descr="Image of a box with the words content and an icon of books">
            <a:extLst>
              <a:ext uri="{FF2B5EF4-FFF2-40B4-BE49-F238E27FC236}">
                <a16:creationId xmlns:a16="http://schemas.microsoft.com/office/drawing/2014/main" id="{8201882D-AAE3-E654-BB4F-29AC9A01ADC2}"/>
              </a:ext>
            </a:extLst>
          </p:cNvPr>
          <p:cNvGrpSpPr/>
          <p:nvPr/>
        </p:nvGrpSpPr>
        <p:grpSpPr>
          <a:xfrm>
            <a:off x="4474870" y="2286926"/>
            <a:ext cx="3242259" cy="3266248"/>
            <a:chOff x="4481129" y="2782437"/>
            <a:chExt cx="3242259" cy="3266248"/>
          </a:xfrm>
        </p:grpSpPr>
        <p:sp>
          <p:nvSpPr>
            <p:cNvPr id="11" name="Freeform 10" descr="Adjust focus of instruction or skills being targeted&#10;Ensure sufficient background skills or knowledge&#10;">
              <a:extLst>
                <a:ext uri="{FF2B5EF4-FFF2-40B4-BE49-F238E27FC236}">
                  <a16:creationId xmlns:a16="http://schemas.microsoft.com/office/drawing/2014/main" id="{271F0EAC-77FF-CAC6-E3F3-5FA2A463CF9F}"/>
                </a:ext>
              </a:extLst>
            </p:cNvPr>
            <p:cNvSpPr/>
            <p:nvPr/>
          </p:nvSpPr>
          <p:spPr>
            <a:xfrm>
              <a:off x="4481130" y="2782437"/>
              <a:ext cx="2983555" cy="2022867"/>
            </a:xfrm>
            <a:custGeom>
              <a:avLst/>
              <a:gdLst>
                <a:gd name="connsiteX0" fmla="*/ 178173 w 2983555"/>
                <a:gd name="connsiteY0" fmla="*/ 0 h 2227161"/>
                <a:gd name="connsiteX1" fmla="*/ 2805382 w 2983555"/>
                <a:gd name="connsiteY1" fmla="*/ 0 h 2227161"/>
                <a:gd name="connsiteX2" fmla="*/ 2983555 w 2983555"/>
                <a:gd name="connsiteY2" fmla="*/ 178173 h 2227161"/>
                <a:gd name="connsiteX3" fmla="*/ 2983555 w 2983555"/>
                <a:gd name="connsiteY3" fmla="*/ 2227161 h 2227161"/>
                <a:gd name="connsiteX4" fmla="*/ 2983555 w 2983555"/>
                <a:gd name="connsiteY4" fmla="*/ 2227161 h 2227161"/>
                <a:gd name="connsiteX5" fmla="*/ 0 w 2983555"/>
                <a:gd name="connsiteY5" fmla="*/ 2227161 h 2227161"/>
                <a:gd name="connsiteX6" fmla="*/ 0 w 2983555"/>
                <a:gd name="connsiteY6" fmla="*/ 2227161 h 2227161"/>
                <a:gd name="connsiteX7" fmla="*/ 0 w 2983555"/>
                <a:gd name="connsiteY7" fmla="*/ 178173 h 2227161"/>
                <a:gd name="connsiteX8" fmla="*/ 178173 w 2983555"/>
                <a:gd name="connsiteY8" fmla="*/ 0 h 222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555" h="2227161">
                  <a:moveTo>
                    <a:pt x="178173" y="0"/>
                  </a:moveTo>
                  <a:lnTo>
                    <a:pt x="2805382" y="0"/>
                  </a:lnTo>
                  <a:cubicBezTo>
                    <a:pt x="2903784" y="0"/>
                    <a:pt x="2983555" y="79771"/>
                    <a:pt x="2983555" y="178173"/>
                  </a:cubicBezTo>
                  <a:lnTo>
                    <a:pt x="2983555" y="2227161"/>
                  </a:lnTo>
                  <a:lnTo>
                    <a:pt x="2983555" y="2227161"/>
                  </a:lnTo>
                  <a:lnTo>
                    <a:pt x="0" y="2227161"/>
                  </a:lnTo>
                  <a:lnTo>
                    <a:pt x="0" y="2227161"/>
                  </a:lnTo>
                  <a:lnTo>
                    <a:pt x="0" y="178173"/>
                  </a:lnTo>
                  <a:cubicBezTo>
                    <a:pt x="0" y="79771"/>
                    <a:pt x="79771" y="0"/>
                    <a:pt x="178173"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045" tIns="120765" rIns="75045" bIns="22860" numCol="1" spcCol="1270" anchor="t" anchorCtr="0">
              <a:noAutofit/>
            </a:bodyPr>
            <a:lstStyle/>
            <a:p>
              <a:pPr marL="228600" lvl="1" indent="-228600" algn="l" defTabSz="800100">
                <a:lnSpc>
                  <a:spcPct val="90000"/>
                </a:lnSpc>
                <a:spcBef>
                  <a:spcPct val="0"/>
                </a:spcBef>
                <a:spcAft>
                  <a:spcPct val="15000"/>
                </a:spcAft>
                <a:buFont typeface="Arial" panose="020B0604020202020204" pitchFamily="34" charset="0"/>
                <a:buChar char="•"/>
              </a:pPr>
              <a:r>
                <a:rPr lang="en-US" kern="1200" dirty="0">
                  <a:solidFill>
                    <a:schemeClr val="tx1"/>
                  </a:solidFill>
                  <a:latin typeface="Arial" panose="020B0604020202020204" pitchFamily="34" charset="0"/>
                  <a:cs typeface="Arial" panose="020B0604020202020204" pitchFamily="34" charset="0"/>
                </a:rPr>
                <a:t>Adjust </a:t>
              </a:r>
              <a:r>
                <a:rPr lang="en-US" b="1" kern="1200" dirty="0">
                  <a:solidFill>
                    <a:schemeClr val="tx1"/>
                  </a:solidFill>
                  <a:latin typeface="Arial" panose="020B0604020202020204" pitchFamily="34" charset="0"/>
                  <a:cs typeface="Arial" panose="020B0604020202020204" pitchFamily="34" charset="0"/>
                </a:rPr>
                <a:t>focus of instruction </a:t>
              </a:r>
              <a:r>
                <a:rPr lang="en-US" kern="1200" dirty="0">
                  <a:solidFill>
                    <a:schemeClr val="tx1"/>
                  </a:solidFill>
                  <a:latin typeface="Arial" panose="020B0604020202020204" pitchFamily="34" charset="0"/>
                  <a:cs typeface="Arial" panose="020B0604020202020204" pitchFamily="34" charset="0"/>
                </a:rPr>
                <a:t>or </a:t>
              </a:r>
              <a:r>
                <a:rPr lang="en-US" b="1" kern="1200" dirty="0">
                  <a:solidFill>
                    <a:schemeClr val="tx1"/>
                  </a:solidFill>
                  <a:latin typeface="Arial" panose="020B0604020202020204" pitchFamily="34" charset="0"/>
                  <a:cs typeface="Arial" panose="020B0604020202020204" pitchFamily="34" charset="0"/>
                </a:rPr>
                <a:t>skills</a:t>
              </a:r>
              <a:r>
                <a:rPr lang="en-US" kern="1200" dirty="0">
                  <a:solidFill>
                    <a:schemeClr val="tx1"/>
                  </a:solidFill>
                  <a:latin typeface="Arial" panose="020B0604020202020204" pitchFamily="34" charset="0"/>
                  <a:cs typeface="Arial" panose="020B0604020202020204" pitchFamily="34" charset="0"/>
                </a:rPr>
                <a:t> being targeted</a:t>
              </a:r>
            </a:p>
            <a:p>
              <a:pPr marL="228600" lvl="1" indent="-228600" algn="l" defTabSz="800100">
                <a:lnSpc>
                  <a:spcPct val="90000"/>
                </a:lnSpc>
                <a:spcBef>
                  <a:spcPct val="0"/>
                </a:spcBef>
                <a:spcAft>
                  <a:spcPct val="15000"/>
                </a:spcAft>
                <a:buFont typeface="Arial" panose="020B0604020202020204" pitchFamily="34" charset="0"/>
                <a:buChar char="•"/>
              </a:pPr>
              <a:r>
                <a:rPr lang="en-US" kern="1200" dirty="0">
                  <a:solidFill>
                    <a:schemeClr val="tx1"/>
                  </a:solidFill>
                  <a:latin typeface="Arial" panose="020B0604020202020204" pitchFamily="34" charset="0"/>
                  <a:cs typeface="Arial" panose="020B0604020202020204" pitchFamily="34" charset="0"/>
                </a:rPr>
                <a:t>Ensure sufficient </a:t>
              </a:r>
              <a:r>
                <a:rPr lang="en-US" b="1" kern="1200" dirty="0">
                  <a:solidFill>
                    <a:schemeClr val="tx1"/>
                  </a:solidFill>
                  <a:latin typeface="Arial" panose="020B0604020202020204" pitchFamily="34" charset="0"/>
                  <a:cs typeface="Arial" panose="020B0604020202020204" pitchFamily="34" charset="0"/>
                </a:rPr>
                <a:t>background skills </a:t>
              </a:r>
              <a:r>
                <a:rPr lang="en-US" kern="1200" dirty="0">
                  <a:solidFill>
                    <a:schemeClr val="tx1"/>
                  </a:solidFill>
                  <a:latin typeface="Arial" panose="020B0604020202020204" pitchFamily="34" charset="0"/>
                  <a:cs typeface="Arial" panose="020B0604020202020204" pitchFamily="34" charset="0"/>
                </a:rPr>
                <a:t>or knowledge</a:t>
              </a:r>
            </a:p>
          </p:txBody>
        </p:sp>
        <p:sp>
          <p:nvSpPr>
            <p:cNvPr id="12" name="Freeform 11">
              <a:extLst>
                <a:ext uri="{FF2B5EF4-FFF2-40B4-BE49-F238E27FC236}">
                  <a16:creationId xmlns:a16="http://schemas.microsoft.com/office/drawing/2014/main" id="{26D659AF-39B9-5F0E-17D1-80967E07DB79}"/>
                </a:ext>
              </a:extLst>
            </p:cNvPr>
            <p:cNvSpPr/>
            <p:nvPr/>
          </p:nvSpPr>
          <p:spPr>
            <a:xfrm>
              <a:off x="4481129" y="4805304"/>
              <a:ext cx="2983555" cy="957679"/>
            </a:xfrm>
            <a:custGeom>
              <a:avLst/>
              <a:gdLst>
                <a:gd name="connsiteX0" fmla="*/ 0 w 2983555"/>
                <a:gd name="connsiteY0" fmla="*/ 0 h 957679"/>
                <a:gd name="connsiteX1" fmla="*/ 2983555 w 2983555"/>
                <a:gd name="connsiteY1" fmla="*/ 0 h 957679"/>
                <a:gd name="connsiteX2" fmla="*/ 2983555 w 2983555"/>
                <a:gd name="connsiteY2" fmla="*/ 957679 h 957679"/>
                <a:gd name="connsiteX3" fmla="*/ 0 w 2983555"/>
                <a:gd name="connsiteY3" fmla="*/ 957679 h 957679"/>
                <a:gd name="connsiteX4" fmla="*/ 0 w 2983555"/>
                <a:gd name="connsiteY4" fmla="*/ 0 h 95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555" h="957679">
                  <a:moveTo>
                    <a:pt x="0" y="0"/>
                  </a:moveTo>
                  <a:lnTo>
                    <a:pt x="2983555" y="0"/>
                  </a:lnTo>
                  <a:lnTo>
                    <a:pt x="2983555" y="957679"/>
                  </a:lnTo>
                  <a:lnTo>
                    <a:pt x="0" y="957679"/>
                  </a:lnTo>
                  <a:lnTo>
                    <a:pt x="0" y="0"/>
                  </a:lnTo>
                  <a:close/>
                </a:path>
              </a:pathLst>
            </a:custGeom>
            <a:solidFill>
              <a:srgbClr val="00507F"/>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490" tIns="0" rIns="919290" bIns="0" numCol="1" spcCol="1270" anchor="ctr" anchorCtr="0">
              <a:noAutofit/>
            </a:bodyPr>
            <a:lstStyle/>
            <a:p>
              <a:pPr marL="0" lvl="0" indent="0" algn="l" defTabSz="1289050">
                <a:lnSpc>
                  <a:spcPct val="90000"/>
                </a:lnSpc>
                <a:spcBef>
                  <a:spcPct val="0"/>
                </a:spcBef>
                <a:spcAft>
                  <a:spcPct val="35000"/>
                </a:spcAft>
                <a:buNone/>
              </a:pPr>
              <a:r>
                <a:rPr lang="en-US" sz="2600" kern="1200">
                  <a:solidFill>
                    <a:schemeClr val="bg1"/>
                  </a:solidFill>
                  <a:latin typeface="Arial" panose="020B0604020202020204" pitchFamily="34" charset="0"/>
                  <a:cs typeface="Arial" panose="020B0604020202020204" pitchFamily="34" charset="0"/>
                </a:rPr>
                <a:t>Content</a:t>
              </a:r>
            </a:p>
          </p:txBody>
        </p:sp>
        <p:sp>
          <p:nvSpPr>
            <p:cNvPr id="13" name="Oval 12">
              <a:extLst>
                <a:ext uri="{FF2B5EF4-FFF2-40B4-BE49-F238E27FC236}">
                  <a16:creationId xmlns:a16="http://schemas.microsoft.com/office/drawing/2014/main" id="{3A09CD69-FAF9-4AC4-2B31-D7DCDA55ADBF}"/>
                </a:ext>
              </a:extLst>
            </p:cNvPr>
            <p:cNvSpPr/>
            <p:nvPr/>
          </p:nvSpPr>
          <p:spPr>
            <a:xfrm>
              <a:off x="6679144" y="5004441"/>
              <a:ext cx="1044244" cy="1044244"/>
            </a:xfrm>
            <a:prstGeom prst="ellipse">
              <a:avLst/>
            </a:prstGeom>
            <a:solidFill>
              <a:srgbClr val="E2E6E8"/>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tx1"/>
                </a:solidFill>
                <a:latin typeface="Arial" panose="020B0604020202020204" pitchFamily="34" charset="0"/>
                <a:cs typeface="Arial" panose="020B0604020202020204" pitchFamily="34" charset="0"/>
              </a:endParaRPr>
            </a:p>
          </p:txBody>
        </p:sp>
        <p:pic>
          <p:nvPicPr>
            <p:cNvPr id="18" name="Graphic 17" descr="Books with solid fill">
              <a:extLst>
                <a:ext uri="{FF2B5EF4-FFF2-40B4-BE49-F238E27FC236}">
                  <a16:creationId xmlns:a16="http://schemas.microsoft.com/office/drawing/2014/main" id="{73858C32-E423-110B-A804-86B3AB7ADA4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5506" y="5158706"/>
              <a:ext cx="731520" cy="731520"/>
            </a:xfrm>
            <a:prstGeom prst="rect">
              <a:avLst/>
            </a:prstGeom>
          </p:spPr>
        </p:pic>
      </p:grpSp>
      <p:grpSp>
        <p:nvGrpSpPr>
          <p:cNvPr id="21" name="Group 20" descr="Image of a box with the words methodology and an icon of someone teaching">
            <a:extLst>
              <a:ext uri="{FF2B5EF4-FFF2-40B4-BE49-F238E27FC236}">
                <a16:creationId xmlns:a16="http://schemas.microsoft.com/office/drawing/2014/main" id="{6150E84E-1863-E958-1C4A-F14569C93ABD}"/>
              </a:ext>
            </a:extLst>
          </p:cNvPr>
          <p:cNvGrpSpPr/>
          <p:nvPr/>
        </p:nvGrpSpPr>
        <p:grpSpPr>
          <a:xfrm>
            <a:off x="986426" y="2286926"/>
            <a:ext cx="3242259" cy="3264420"/>
            <a:chOff x="992685" y="2782437"/>
            <a:chExt cx="3242259" cy="3264420"/>
          </a:xfrm>
        </p:grpSpPr>
        <p:sp>
          <p:nvSpPr>
            <p:cNvPr id="8" name="Freeform 7" descr="Increase dosage/time of intervention&#10;Increase explicitness (e.g., opportunities to respond, corrective feedback)&#10;">
              <a:extLst>
                <a:ext uri="{FF2B5EF4-FFF2-40B4-BE49-F238E27FC236}">
                  <a16:creationId xmlns:a16="http://schemas.microsoft.com/office/drawing/2014/main" id="{73C60712-DB3D-69C3-C9B3-48E159E6F2E3}"/>
                </a:ext>
              </a:extLst>
            </p:cNvPr>
            <p:cNvSpPr/>
            <p:nvPr/>
          </p:nvSpPr>
          <p:spPr>
            <a:xfrm>
              <a:off x="992685" y="2782437"/>
              <a:ext cx="2983555" cy="2022867"/>
            </a:xfrm>
            <a:custGeom>
              <a:avLst/>
              <a:gdLst>
                <a:gd name="connsiteX0" fmla="*/ 178173 w 2983555"/>
                <a:gd name="connsiteY0" fmla="*/ 0 h 2227161"/>
                <a:gd name="connsiteX1" fmla="*/ 2805382 w 2983555"/>
                <a:gd name="connsiteY1" fmla="*/ 0 h 2227161"/>
                <a:gd name="connsiteX2" fmla="*/ 2983555 w 2983555"/>
                <a:gd name="connsiteY2" fmla="*/ 178173 h 2227161"/>
                <a:gd name="connsiteX3" fmla="*/ 2983555 w 2983555"/>
                <a:gd name="connsiteY3" fmla="*/ 2227161 h 2227161"/>
                <a:gd name="connsiteX4" fmla="*/ 2983555 w 2983555"/>
                <a:gd name="connsiteY4" fmla="*/ 2227161 h 2227161"/>
                <a:gd name="connsiteX5" fmla="*/ 0 w 2983555"/>
                <a:gd name="connsiteY5" fmla="*/ 2227161 h 2227161"/>
                <a:gd name="connsiteX6" fmla="*/ 0 w 2983555"/>
                <a:gd name="connsiteY6" fmla="*/ 2227161 h 2227161"/>
                <a:gd name="connsiteX7" fmla="*/ 0 w 2983555"/>
                <a:gd name="connsiteY7" fmla="*/ 178173 h 2227161"/>
                <a:gd name="connsiteX8" fmla="*/ 178173 w 2983555"/>
                <a:gd name="connsiteY8" fmla="*/ 0 h 2227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3555" h="2227161">
                  <a:moveTo>
                    <a:pt x="178173" y="0"/>
                  </a:moveTo>
                  <a:lnTo>
                    <a:pt x="2805382" y="0"/>
                  </a:lnTo>
                  <a:cubicBezTo>
                    <a:pt x="2903784" y="0"/>
                    <a:pt x="2983555" y="79771"/>
                    <a:pt x="2983555" y="178173"/>
                  </a:cubicBezTo>
                  <a:lnTo>
                    <a:pt x="2983555" y="2227161"/>
                  </a:lnTo>
                  <a:lnTo>
                    <a:pt x="2983555" y="2227161"/>
                  </a:lnTo>
                  <a:lnTo>
                    <a:pt x="0" y="2227161"/>
                  </a:lnTo>
                  <a:lnTo>
                    <a:pt x="0" y="2227161"/>
                  </a:lnTo>
                  <a:lnTo>
                    <a:pt x="0" y="178173"/>
                  </a:lnTo>
                  <a:cubicBezTo>
                    <a:pt x="0" y="79771"/>
                    <a:pt x="79771" y="0"/>
                    <a:pt x="178173" y="0"/>
                  </a:cubicBez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75045" tIns="120765" rIns="75045" bIns="22860"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b="0" kern="1200" dirty="0">
                  <a:solidFill>
                    <a:schemeClr val="tx1"/>
                  </a:solidFill>
                  <a:latin typeface="Arial" panose="020B0604020202020204" pitchFamily="34" charset="0"/>
                  <a:cs typeface="Arial" panose="020B0604020202020204" pitchFamily="34" charset="0"/>
                </a:rPr>
                <a:t>Increase </a:t>
              </a:r>
              <a:r>
                <a:rPr lang="en-US" b="1" kern="1200" dirty="0">
                  <a:solidFill>
                    <a:schemeClr val="tx1"/>
                  </a:solidFill>
                  <a:latin typeface="Arial" panose="020B0604020202020204" pitchFamily="34" charset="0"/>
                  <a:cs typeface="Arial" panose="020B0604020202020204" pitchFamily="34" charset="0"/>
                </a:rPr>
                <a:t>dosage/time </a:t>
              </a:r>
              <a:r>
                <a:rPr lang="en-US" b="0" kern="1200" dirty="0">
                  <a:solidFill>
                    <a:schemeClr val="tx1"/>
                  </a:solidFill>
                  <a:latin typeface="Arial" panose="020B0604020202020204" pitchFamily="34" charset="0"/>
                  <a:cs typeface="Arial" panose="020B0604020202020204" pitchFamily="34" charset="0"/>
                </a:rPr>
                <a:t>of intervention</a:t>
              </a:r>
              <a:endParaRPr lang="en-US" kern="1200" dirty="0">
                <a:solidFill>
                  <a:schemeClr val="tx1"/>
                </a:solidFill>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Font typeface="Arial" panose="020B0604020202020204" pitchFamily="34" charset="0"/>
                <a:buChar char="•"/>
              </a:pPr>
              <a:r>
                <a:rPr lang="en-US" b="0" kern="1200" dirty="0">
                  <a:solidFill>
                    <a:schemeClr val="tx1"/>
                  </a:solidFill>
                  <a:latin typeface="Arial" panose="020B0604020202020204" pitchFamily="34" charset="0"/>
                  <a:cs typeface="Arial" panose="020B0604020202020204" pitchFamily="34" charset="0"/>
                </a:rPr>
                <a:t>Increase </a:t>
              </a:r>
              <a:r>
                <a:rPr lang="en-US" b="1" kern="1200" dirty="0">
                  <a:solidFill>
                    <a:schemeClr val="tx1"/>
                  </a:solidFill>
                  <a:latin typeface="Arial" panose="020B0604020202020204" pitchFamily="34" charset="0"/>
                  <a:cs typeface="Arial" panose="020B0604020202020204" pitchFamily="34" charset="0"/>
                </a:rPr>
                <a:t>explicitness</a:t>
              </a:r>
              <a:r>
                <a:rPr lang="en-US" b="0" kern="1200" dirty="0">
                  <a:solidFill>
                    <a:schemeClr val="tx1"/>
                  </a:solidFill>
                  <a:latin typeface="Arial" panose="020B0604020202020204" pitchFamily="34" charset="0"/>
                  <a:cs typeface="Arial" panose="020B0604020202020204" pitchFamily="34" charset="0"/>
                </a:rPr>
                <a:t> (e.g., opportunities to respond, corrective feedback)</a:t>
              </a:r>
            </a:p>
          </p:txBody>
        </p:sp>
        <p:sp>
          <p:nvSpPr>
            <p:cNvPr id="9" name="Freeform 8">
              <a:extLst>
                <a:ext uri="{FF2B5EF4-FFF2-40B4-BE49-F238E27FC236}">
                  <a16:creationId xmlns:a16="http://schemas.microsoft.com/office/drawing/2014/main" id="{10B2B680-CE6A-F361-E3D3-7A405416DF5E}"/>
                </a:ext>
              </a:extLst>
            </p:cNvPr>
            <p:cNvSpPr/>
            <p:nvPr/>
          </p:nvSpPr>
          <p:spPr>
            <a:xfrm>
              <a:off x="992685" y="4794779"/>
              <a:ext cx="2983555" cy="957679"/>
            </a:xfrm>
            <a:custGeom>
              <a:avLst/>
              <a:gdLst>
                <a:gd name="connsiteX0" fmla="*/ 0 w 2983555"/>
                <a:gd name="connsiteY0" fmla="*/ 0 h 957679"/>
                <a:gd name="connsiteX1" fmla="*/ 2983555 w 2983555"/>
                <a:gd name="connsiteY1" fmla="*/ 0 h 957679"/>
                <a:gd name="connsiteX2" fmla="*/ 2983555 w 2983555"/>
                <a:gd name="connsiteY2" fmla="*/ 957679 h 957679"/>
                <a:gd name="connsiteX3" fmla="*/ 0 w 2983555"/>
                <a:gd name="connsiteY3" fmla="*/ 957679 h 957679"/>
                <a:gd name="connsiteX4" fmla="*/ 0 w 2983555"/>
                <a:gd name="connsiteY4" fmla="*/ 0 h 957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83555" h="957679">
                  <a:moveTo>
                    <a:pt x="0" y="0"/>
                  </a:moveTo>
                  <a:lnTo>
                    <a:pt x="2983555" y="0"/>
                  </a:lnTo>
                  <a:lnTo>
                    <a:pt x="2983555" y="957679"/>
                  </a:lnTo>
                  <a:lnTo>
                    <a:pt x="0" y="957679"/>
                  </a:lnTo>
                  <a:lnTo>
                    <a:pt x="0" y="0"/>
                  </a:lnTo>
                  <a:close/>
                </a:path>
              </a:pathLst>
            </a:custGeom>
            <a:solidFill>
              <a:srgbClr val="00507F"/>
            </a:solidFill>
            <a:ln>
              <a:solidFill>
                <a:schemeClr val="accent1"/>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10490" tIns="0" rIns="919290" bIns="0" numCol="1" spcCol="1270" anchor="ctr" anchorCtr="0">
              <a:noAutofit/>
            </a:bodyPr>
            <a:lstStyle/>
            <a:p>
              <a:pPr marL="0" lvl="0" indent="0" algn="l" defTabSz="1289050">
                <a:lnSpc>
                  <a:spcPct val="90000"/>
                </a:lnSpc>
                <a:spcBef>
                  <a:spcPct val="0"/>
                </a:spcBef>
                <a:spcAft>
                  <a:spcPct val="35000"/>
                </a:spcAft>
                <a:buNone/>
              </a:pPr>
              <a:r>
                <a:rPr lang="en-US" sz="2600" kern="1200">
                  <a:solidFill>
                    <a:schemeClr val="bg1"/>
                  </a:solidFill>
                  <a:latin typeface="Arial" panose="020B0604020202020204" pitchFamily="34" charset="0"/>
                  <a:cs typeface="Arial" panose="020B0604020202020204" pitchFamily="34" charset="0"/>
                </a:rPr>
                <a:t>Methodology</a:t>
              </a:r>
            </a:p>
          </p:txBody>
        </p:sp>
        <p:sp>
          <p:nvSpPr>
            <p:cNvPr id="10" name="Oval 9">
              <a:extLst>
                <a:ext uri="{FF2B5EF4-FFF2-40B4-BE49-F238E27FC236}">
                  <a16:creationId xmlns:a16="http://schemas.microsoft.com/office/drawing/2014/main" id="{EB082633-2CF0-C7BB-EF8F-5600869DAB2F}"/>
                </a:ext>
              </a:extLst>
            </p:cNvPr>
            <p:cNvSpPr/>
            <p:nvPr/>
          </p:nvSpPr>
          <p:spPr>
            <a:xfrm>
              <a:off x="3190700" y="5004441"/>
              <a:ext cx="1044244" cy="1042416"/>
            </a:xfrm>
            <a:prstGeom prst="ellipse">
              <a:avLst/>
            </a:prstGeom>
            <a:solidFill>
              <a:srgbClr val="E2E6E8"/>
            </a:solid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a:solidFill>
                  <a:schemeClr val="tx1"/>
                </a:solidFill>
                <a:latin typeface="Arial" panose="020B0604020202020204" pitchFamily="34" charset="0"/>
                <a:cs typeface="Arial" panose="020B0604020202020204" pitchFamily="34" charset="0"/>
              </a:endParaRPr>
            </a:p>
          </p:txBody>
        </p:sp>
        <p:pic>
          <p:nvPicPr>
            <p:cNvPr id="19" name="Graphic 18" descr="Classroom with solid fill">
              <a:extLst>
                <a:ext uri="{FF2B5EF4-FFF2-40B4-BE49-F238E27FC236}">
                  <a16:creationId xmlns:a16="http://schemas.microsoft.com/office/drawing/2014/main" id="{0F839518-EDE1-6390-7DDC-AF9F633BC6F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347062" y="5159889"/>
              <a:ext cx="731520" cy="731520"/>
            </a:xfrm>
            <a:prstGeom prst="rect">
              <a:avLst/>
            </a:prstGeom>
          </p:spPr>
        </p:pic>
      </p:grpSp>
      <p:sp>
        <p:nvSpPr>
          <p:cNvPr id="3" name="Content Placeholder 2">
            <a:extLst>
              <a:ext uri="{FF2B5EF4-FFF2-40B4-BE49-F238E27FC236}">
                <a16:creationId xmlns:a16="http://schemas.microsoft.com/office/drawing/2014/main" id="{D8EAEC07-6DC6-D76D-DD64-BF3464B66077}"/>
              </a:ext>
            </a:extLst>
          </p:cNvPr>
          <p:cNvSpPr>
            <a:spLocks noGrp="1"/>
          </p:cNvSpPr>
          <p:nvPr>
            <p:ph idx="1"/>
          </p:nvPr>
        </p:nvSpPr>
        <p:spPr>
          <a:xfrm>
            <a:off x="457203" y="1398337"/>
            <a:ext cx="10896597" cy="990189"/>
          </a:xfrm>
        </p:spPr>
        <p:txBody>
          <a:bodyPr>
            <a:normAutofit/>
          </a:bodyPr>
          <a:lstStyle/>
          <a:p>
            <a:pPr marL="0" indent="0">
              <a:buNone/>
            </a:pPr>
            <a:r>
              <a:rPr lang="en-US" sz="2400" dirty="0"/>
              <a:t>Generally speaking, individualize instruction across methodology, content, and delivery.</a:t>
            </a:r>
          </a:p>
        </p:txBody>
      </p:sp>
      <p:sp>
        <p:nvSpPr>
          <p:cNvPr id="2" name="Title 1">
            <a:extLst>
              <a:ext uri="{FF2B5EF4-FFF2-40B4-BE49-F238E27FC236}">
                <a16:creationId xmlns:a16="http://schemas.microsoft.com/office/drawing/2014/main" id="{8DF158E9-C0C3-B1FA-C92C-067FE24FD2C4}"/>
              </a:ext>
            </a:extLst>
          </p:cNvPr>
          <p:cNvSpPr>
            <a:spLocks noGrp="1"/>
          </p:cNvSpPr>
          <p:nvPr>
            <p:ph type="title"/>
          </p:nvPr>
        </p:nvSpPr>
        <p:spPr/>
        <p:txBody>
          <a:bodyPr/>
          <a:lstStyle/>
          <a:p>
            <a:r>
              <a:rPr lang="en-US" dirty="0"/>
              <a:t>What Might This Look Like?</a:t>
            </a:r>
          </a:p>
        </p:txBody>
      </p:sp>
    </p:spTree>
    <p:extLst>
      <p:ext uri="{BB962C8B-B14F-4D97-AF65-F5344CB8AC3E}">
        <p14:creationId xmlns:p14="http://schemas.microsoft.com/office/powerpoint/2010/main" val="15494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26D29-54D2-4445-868F-5BFE8DA4761F}"/>
              </a:ext>
            </a:extLst>
          </p:cNvPr>
          <p:cNvSpPr>
            <a:spLocks noGrp="1"/>
          </p:cNvSpPr>
          <p:nvPr>
            <p:ph type="title"/>
          </p:nvPr>
        </p:nvSpPr>
        <p:spPr>
          <a:xfrm>
            <a:off x="368300" y="838164"/>
            <a:ext cx="3238500" cy="4152900"/>
          </a:xfrm>
        </p:spPr>
        <p:txBody>
          <a:bodyPr/>
          <a:lstStyle/>
          <a:p>
            <a:pPr algn="l"/>
            <a:r>
              <a:rPr lang="en-US" dirty="0"/>
              <a:t>What was your first car?</a:t>
            </a:r>
          </a:p>
        </p:txBody>
      </p:sp>
      <p:sp>
        <p:nvSpPr>
          <p:cNvPr id="5" name="Slide Number Placeholder 4">
            <a:extLst>
              <a:ext uri="{FF2B5EF4-FFF2-40B4-BE49-F238E27FC236}">
                <a16:creationId xmlns:a16="http://schemas.microsoft.com/office/drawing/2014/main" id="{4A0A2F0D-9431-3436-A5EC-10E5E144B8F9}"/>
              </a:ext>
            </a:extLst>
          </p:cNvPr>
          <p:cNvSpPr>
            <a:spLocks noGrp="1"/>
          </p:cNvSpPr>
          <p:nvPr>
            <p:ph type="sldNum" sz="quarter" idx="14"/>
          </p:nvPr>
        </p:nvSpPr>
        <p:spPr/>
        <p:txBody>
          <a:bodyPr/>
          <a:lstStyle/>
          <a:p>
            <a:fld id="{99A20822-4A49-4D36-86E3-300BA48D3F00}" type="slidenum">
              <a:rPr lang="en-US" smtClean="0"/>
              <a:pPr/>
              <a:t>29</a:t>
            </a:fld>
            <a:endParaRPr lang="en-US"/>
          </a:p>
        </p:txBody>
      </p:sp>
      <p:pic>
        <p:nvPicPr>
          <p:cNvPr id="1026" name="Picture 2" descr="1986 Chrysler Laser XE T-Top">
            <a:extLst>
              <a:ext uri="{FF2B5EF4-FFF2-40B4-BE49-F238E27FC236}">
                <a16:creationId xmlns:a16="http://schemas.microsoft.com/office/drawing/2014/main" id="{FA4B59B1-F589-1C46-F697-DBFEFB4C36CD}"/>
              </a:ext>
            </a:extLst>
          </p:cNvPr>
          <p:cNvPicPr>
            <a:picLocks noGrp="1" noChangeAspect="1" noChangeArrowheads="1"/>
          </p:cNvPicPr>
          <p:nvPr>
            <p:ph sz="quarter" idx="15"/>
          </p:nvPr>
        </p:nvPicPr>
        <p:blipFill>
          <a:blip r:embed="rId3">
            <a:extLst>
              <a:ext uri="{28A0092B-C50C-407E-A947-70E740481C1C}">
                <a14:useLocalDpi xmlns:a14="http://schemas.microsoft.com/office/drawing/2010/main" val="0"/>
              </a:ext>
            </a:extLst>
          </a:blip>
          <a:srcRect/>
          <a:stretch>
            <a:fillRect/>
          </a:stretch>
        </p:blipFill>
        <p:spPr bwMode="auto">
          <a:xfrm>
            <a:off x="3606800" y="0"/>
            <a:ext cx="8483600" cy="584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0546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44229D7-EC7E-2C0F-7B4B-E1EA522FDC78}"/>
              </a:ext>
            </a:extLst>
          </p:cNvPr>
          <p:cNvSpPr>
            <a:spLocks noGrp="1"/>
          </p:cNvSpPr>
          <p:nvPr>
            <p:ph type="sldNum" sz="quarter" idx="12"/>
          </p:nvPr>
        </p:nvSpPr>
        <p:spPr/>
        <p:txBody>
          <a:bodyPr/>
          <a:lstStyle/>
          <a:p>
            <a:fld id="{99A20822-4A49-4D36-86E3-300BA48D3F00}" type="slidenum">
              <a:rPr lang="en-US" smtClean="0"/>
              <a:t>3</a:t>
            </a:fld>
            <a:endParaRPr lang="en-US"/>
          </a:p>
        </p:txBody>
      </p:sp>
      <p:pic>
        <p:nvPicPr>
          <p:cNvPr id="6" name="Picture Placeholder 21" descr="Image of a bearded man">
            <a:extLst>
              <a:ext uri="{FF2B5EF4-FFF2-40B4-BE49-F238E27FC236}">
                <a16:creationId xmlns:a16="http://schemas.microsoft.com/office/drawing/2014/main" id="{C5FDAE86-9C14-8B40-B36C-29CC90E10E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8250506" y="1371600"/>
            <a:ext cx="3562841" cy="3562841"/>
          </a:xfrm>
          <a:prstGeom prst="ellipse">
            <a:avLst/>
          </a:prstGeom>
        </p:spPr>
      </p:pic>
      <p:pic>
        <p:nvPicPr>
          <p:cNvPr id="8" name="Picture 7" descr="A green O">
            <a:extLst>
              <a:ext uri="{FF2B5EF4-FFF2-40B4-BE49-F238E27FC236}">
                <a16:creationId xmlns:a16="http://schemas.microsoft.com/office/drawing/2014/main" id="{E6E98BB1-6E26-E344-167A-D8657F60CC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14919" y="5040394"/>
            <a:ext cx="1492382" cy="1235075"/>
          </a:xfrm>
          <a:prstGeom prst="rect">
            <a:avLst/>
          </a:prstGeom>
        </p:spPr>
      </p:pic>
      <p:pic>
        <p:nvPicPr>
          <p:cNvPr id="4" name="Picture 3" descr="A blue and white logo with a U and State written on it&#10;">
            <a:extLst>
              <a:ext uri="{FF2B5EF4-FFF2-40B4-BE49-F238E27FC236}">
                <a16:creationId xmlns:a16="http://schemas.microsoft.com/office/drawing/2014/main" id="{7427C3D6-7BA1-16D3-3C36-9C50075E99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60343" y="5159756"/>
            <a:ext cx="1674213" cy="1235075"/>
          </a:xfrm>
          <a:prstGeom prst="rect">
            <a:avLst/>
          </a:prstGeom>
        </p:spPr>
      </p:pic>
      <p:pic>
        <p:nvPicPr>
          <p:cNvPr id="3" name="Picture 2" descr="A picture with Ohio in the background with a bobcat image at the bottom">
            <a:extLst>
              <a:ext uri="{FF2B5EF4-FFF2-40B4-BE49-F238E27FC236}">
                <a16:creationId xmlns:a16="http://schemas.microsoft.com/office/drawing/2014/main" id="{3D4812CE-13A6-00B1-F433-69455B46C3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17363" y="5057966"/>
            <a:ext cx="1402752" cy="1258685"/>
          </a:xfrm>
          <a:prstGeom prst="rect">
            <a:avLst/>
          </a:prstGeom>
        </p:spPr>
      </p:pic>
      <p:sp>
        <p:nvSpPr>
          <p:cNvPr id="7" name="Text Placeholder 7">
            <a:extLst>
              <a:ext uri="{FF2B5EF4-FFF2-40B4-BE49-F238E27FC236}">
                <a16:creationId xmlns:a16="http://schemas.microsoft.com/office/drawing/2014/main" id="{DE4AA7B5-397D-62F1-7BE0-F1253644352D}"/>
              </a:ext>
            </a:extLst>
          </p:cNvPr>
          <p:cNvSpPr txBox="1">
            <a:spLocks/>
          </p:cNvSpPr>
          <p:nvPr/>
        </p:nvSpPr>
        <p:spPr>
          <a:xfrm>
            <a:off x="457200" y="1172145"/>
            <a:ext cx="7793306" cy="4513709"/>
          </a:xfrm>
          <a:prstGeom prst="rect">
            <a:avLst/>
          </a:prstGeom>
        </p:spPr>
        <p:txBody>
          <a:bodyPr>
            <a:normAutofit/>
          </a:bodyPr>
          <a:lstStyle>
            <a:lvl1pPr marL="320040" marR="0" indent="-320040" algn="l" defTabSz="685800" rtl="0" eaLnBrk="1" fontAlgn="auto" latinLnBrk="0" hangingPunct="1">
              <a:lnSpc>
                <a:spcPct val="125000"/>
              </a:lnSpc>
              <a:spcBef>
                <a:spcPts val="18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a:solidFill>
                  <a:schemeClr val="tx2"/>
                </a:solidFill>
              </a:rPr>
              <a:t>Jason is a senior researcher at American Institutes for Research (AIR), where he provides technical assistance to state agencies and school districts on intensive intervention, classroom management, data-based decision making, and implementation of a multi-tiered system of supports (MTSS). He currently serves as the director of the MTSS Center, co-director for the Wyoming MTSS Center, and TA provider for the National Center on Intensive Intervention (NCII).</a:t>
            </a:r>
          </a:p>
        </p:txBody>
      </p:sp>
      <p:sp>
        <p:nvSpPr>
          <p:cNvPr id="2" name="Title 1">
            <a:extLst>
              <a:ext uri="{FF2B5EF4-FFF2-40B4-BE49-F238E27FC236}">
                <a16:creationId xmlns:a16="http://schemas.microsoft.com/office/drawing/2014/main" id="{06D0C83C-C073-B884-EA66-5F146D9BE46C}"/>
              </a:ext>
            </a:extLst>
          </p:cNvPr>
          <p:cNvSpPr>
            <a:spLocks noGrp="1"/>
          </p:cNvSpPr>
          <p:nvPr>
            <p:ph type="title"/>
          </p:nvPr>
        </p:nvSpPr>
        <p:spPr/>
        <p:txBody>
          <a:bodyPr/>
          <a:lstStyle/>
          <a:p>
            <a:pPr algn="l"/>
            <a:r>
              <a:rPr lang="en-US" dirty="0"/>
              <a:t>Jason Harlacher, PhD</a:t>
            </a:r>
          </a:p>
        </p:txBody>
      </p:sp>
    </p:spTree>
    <p:extLst>
      <p:ext uri="{BB962C8B-B14F-4D97-AF65-F5344CB8AC3E}">
        <p14:creationId xmlns:p14="http://schemas.microsoft.com/office/powerpoint/2010/main" val="626723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E53B3-7807-EE0E-D78D-F46970C0DBDF}"/>
            </a:ext>
          </a:extLst>
        </p:cNvPr>
        <p:cNvGrpSpPr/>
        <p:nvPr/>
      </p:nvGrpSpPr>
      <p:grpSpPr>
        <a:xfrm>
          <a:off x="0" y="0"/>
          <a:ext cx="0" cy="0"/>
          <a:chOff x="0" y="0"/>
          <a:chExt cx="0" cy="0"/>
        </a:xfrm>
      </p:grpSpPr>
      <p:pic>
        <p:nvPicPr>
          <p:cNvPr id="3" name="Picture 2" descr="Icon for MTSS Center">
            <a:extLst>
              <a:ext uri="{FF2B5EF4-FFF2-40B4-BE49-F238E27FC236}">
                <a16:creationId xmlns:a16="http://schemas.microsoft.com/office/drawing/2014/main" id="{D8D1408D-53C1-C9AF-47A9-231DED7C5B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30" y="6289117"/>
            <a:ext cx="4811781" cy="491939"/>
          </a:xfrm>
          <a:prstGeom prst="rect">
            <a:avLst/>
          </a:prstGeom>
        </p:spPr>
      </p:pic>
      <p:pic>
        <p:nvPicPr>
          <p:cNvPr id="9" name="Picture 8" descr="Image of a hands on a steering wheel on a snowy road">
            <a:extLst>
              <a:ext uri="{FF2B5EF4-FFF2-40B4-BE49-F238E27FC236}">
                <a16:creationId xmlns:a16="http://schemas.microsoft.com/office/drawing/2014/main" id="{D8669AAD-1A01-1B2E-7C91-EC7EA935D9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07" y="0"/>
            <a:ext cx="12192000" cy="6289117"/>
          </a:xfrm>
          <a:prstGeom prst="rect">
            <a:avLst/>
          </a:prstGeom>
        </p:spPr>
      </p:pic>
      <p:sp>
        <p:nvSpPr>
          <p:cNvPr id="4" name="Title 3">
            <a:extLst>
              <a:ext uri="{FF2B5EF4-FFF2-40B4-BE49-F238E27FC236}">
                <a16:creationId xmlns:a16="http://schemas.microsoft.com/office/drawing/2014/main" id="{5FF4DB13-D7A6-4E2B-62B4-A3788EFEBAC0}"/>
              </a:ext>
            </a:extLst>
          </p:cNvPr>
          <p:cNvSpPr txBox="1">
            <a:spLocks noGrp="1"/>
          </p:cNvSpPr>
          <p:nvPr>
            <p:ph type="title" idx="4294967295"/>
          </p:nvPr>
        </p:nvSpPr>
        <p:spPr>
          <a:xfrm>
            <a:off x="23307" y="4982292"/>
            <a:ext cx="5000625"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Acquisition Stage: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Initial learning of skills.</a:t>
            </a:r>
            <a:br>
              <a:rPr kumimoji="0" lang="en-US" sz="2400" b="0" i="0" u="none" strike="noStrike" kern="1200" cap="none" spc="0" normalizeH="0" baseline="0" noProof="0" dirty="0">
                <a:ln>
                  <a:noFill/>
                </a:ln>
                <a:solidFill>
                  <a:schemeClr val="bg1"/>
                </a:solidFill>
                <a:effectLst/>
                <a:uLnTx/>
                <a:uFillTx/>
                <a:latin typeface="+mn-lt"/>
                <a:ea typeface="+mn-ea"/>
                <a:cs typeface="+mn-cs"/>
              </a:rPr>
            </a:br>
            <a:r>
              <a:rPr kumimoji="0" lang="en-US" sz="2400" b="0" i="0" u="none" strike="noStrike" kern="1200" cap="none" spc="0" normalizeH="0" baseline="0" noProof="0" dirty="0">
                <a:ln>
                  <a:noFill/>
                </a:ln>
                <a:solidFill>
                  <a:schemeClr val="bg1"/>
                </a:solidFill>
                <a:effectLst/>
                <a:uLnTx/>
                <a:uFillTx/>
                <a:latin typeface="+mn-lt"/>
                <a:ea typeface="+mn-ea"/>
                <a:cs typeface="+mn-cs"/>
              </a:rPr>
              <a:t>Requires a lot of working memory.</a:t>
            </a:r>
          </a:p>
        </p:txBody>
      </p:sp>
    </p:spTree>
    <p:extLst>
      <p:ext uri="{BB962C8B-B14F-4D97-AF65-F5344CB8AC3E}">
        <p14:creationId xmlns:p14="http://schemas.microsoft.com/office/powerpoint/2010/main" val="168941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E18EA-B5AC-5034-7294-D58EB23DEFDC}"/>
            </a:ext>
          </a:extLst>
        </p:cNvPr>
        <p:cNvGrpSpPr/>
        <p:nvPr/>
      </p:nvGrpSpPr>
      <p:grpSpPr>
        <a:xfrm>
          <a:off x="0" y="0"/>
          <a:ext cx="0" cy="0"/>
          <a:chOff x="0" y="0"/>
          <a:chExt cx="0" cy="0"/>
        </a:xfrm>
      </p:grpSpPr>
      <p:pic>
        <p:nvPicPr>
          <p:cNvPr id="3" name="Picture 2" descr="Icon for MTSS Center">
            <a:extLst>
              <a:ext uri="{FF2B5EF4-FFF2-40B4-BE49-F238E27FC236}">
                <a16:creationId xmlns:a16="http://schemas.microsoft.com/office/drawing/2014/main" id="{3D8297C4-5EC0-ECEB-D52F-8AC013E359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30" y="6289117"/>
            <a:ext cx="4811781" cy="491939"/>
          </a:xfrm>
          <a:prstGeom prst="rect">
            <a:avLst/>
          </a:prstGeom>
        </p:spPr>
      </p:pic>
      <p:pic>
        <p:nvPicPr>
          <p:cNvPr id="4" name="Picture 3" descr="A person driving while holding a soft drink and hamburger and watching a laptop">
            <a:extLst>
              <a:ext uri="{FF2B5EF4-FFF2-40B4-BE49-F238E27FC236}">
                <a16:creationId xmlns:a16="http://schemas.microsoft.com/office/drawing/2014/main" id="{70186085-E6E6-F3DE-8FBF-15520789C5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004"/>
            <a:ext cx="12192000" cy="6199773"/>
          </a:xfrm>
          <a:prstGeom prst="rect">
            <a:avLst/>
          </a:prstGeom>
        </p:spPr>
      </p:pic>
      <p:sp>
        <p:nvSpPr>
          <p:cNvPr id="2" name="Slide Number Placeholder 1">
            <a:extLst>
              <a:ext uri="{FF2B5EF4-FFF2-40B4-BE49-F238E27FC236}">
                <a16:creationId xmlns:a16="http://schemas.microsoft.com/office/drawing/2014/main" id="{D3C382F9-2940-B245-8C4B-E2BE40695991}"/>
              </a:ext>
            </a:extLst>
          </p:cNvPr>
          <p:cNvSpPr>
            <a:spLocks noGrp="1"/>
          </p:cNvSpPr>
          <p:nvPr>
            <p:ph type="sldNum" sz="quarter" idx="4294967295"/>
          </p:nvPr>
        </p:nvSpPr>
        <p:spPr>
          <a:xfrm>
            <a:off x="12034838" y="6704013"/>
            <a:ext cx="157162" cy="153987"/>
          </a:xfrm>
        </p:spPr>
        <p:txBody>
          <a:bodyPr/>
          <a:lstStyle/>
          <a:p>
            <a:fld id="{048755C8-8D25-4DE8-B85A-2D35221F970B}" type="slidenum">
              <a:rPr lang="en-US" smtClean="0"/>
              <a:pPr/>
              <a:t>31</a:t>
            </a:fld>
            <a:endParaRPr lang="en-US"/>
          </a:p>
        </p:txBody>
      </p:sp>
      <p:sp>
        <p:nvSpPr>
          <p:cNvPr id="5" name="Title 4">
            <a:extLst>
              <a:ext uri="{FF2B5EF4-FFF2-40B4-BE49-F238E27FC236}">
                <a16:creationId xmlns:a16="http://schemas.microsoft.com/office/drawing/2014/main" id="{588153F5-6339-E852-9A20-439E2DBA42B1}"/>
              </a:ext>
            </a:extLst>
          </p:cNvPr>
          <p:cNvSpPr txBox="1">
            <a:spLocks noGrp="1"/>
          </p:cNvSpPr>
          <p:nvPr>
            <p:ph type="title" idx="4294967295"/>
          </p:nvPr>
        </p:nvSpPr>
        <p:spPr>
          <a:xfrm>
            <a:off x="7614556" y="4951296"/>
            <a:ext cx="4278087"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Fluency (Automaticity) Stage: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bg1"/>
                </a:solidFill>
                <a:effectLst/>
                <a:uLnTx/>
                <a:uFillTx/>
                <a:latin typeface="+mn-lt"/>
                <a:ea typeface="+mn-ea"/>
                <a:cs typeface="+mn-cs"/>
              </a:rPr>
              <a:t>Developing automaticity. Requires less working memory</a:t>
            </a:r>
          </a:p>
        </p:txBody>
      </p:sp>
    </p:spTree>
    <p:extLst>
      <p:ext uri="{BB962C8B-B14F-4D97-AF65-F5344CB8AC3E}">
        <p14:creationId xmlns:p14="http://schemas.microsoft.com/office/powerpoint/2010/main" val="37493530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83D33-43A3-48EA-DB4B-0486947F1DF5}"/>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EADB1D-8A8A-B8D3-520D-52E439B06F16}"/>
              </a:ext>
            </a:extLst>
          </p:cNvPr>
          <p:cNvSpPr>
            <a:spLocks noGrp="1"/>
          </p:cNvSpPr>
          <p:nvPr>
            <p:ph type="sldNum" sz="quarter" idx="4294967295"/>
          </p:nvPr>
        </p:nvSpPr>
        <p:spPr>
          <a:xfrm>
            <a:off x="12034838" y="6704013"/>
            <a:ext cx="157162" cy="153987"/>
          </a:xfrm>
        </p:spPr>
        <p:txBody>
          <a:bodyPr/>
          <a:lstStyle/>
          <a:p>
            <a:fld id="{048755C8-8D25-4DE8-B85A-2D35221F970B}" type="slidenum">
              <a:rPr lang="en-US" smtClean="0"/>
              <a:pPr/>
              <a:t>32</a:t>
            </a:fld>
            <a:endParaRPr lang="en-US"/>
          </a:p>
        </p:txBody>
      </p:sp>
      <p:pic>
        <p:nvPicPr>
          <p:cNvPr id="4" name="Picture 3" descr="Icon for MTSS Center">
            <a:extLst>
              <a:ext uri="{FF2B5EF4-FFF2-40B4-BE49-F238E27FC236}">
                <a16:creationId xmlns:a16="http://schemas.microsoft.com/office/drawing/2014/main" id="{9E51D2DE-2174-DB42-87BC-6F2948EC1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730" y="6289117"/>
            <a:ext cx="4811781" cy="491939"/>
          </a:xfrm>
          <a:prstGeom prst="rect">
            <a:avLst/>
          </a:prstGeom>
        </p:spPr>
      </p:pic>
      <p:pic>
        <p:nvPicPr>
          <p:cNvPr id="1026" name="Picture 2" descr="Parking Garage ">
            <a:extLst>
              <a:ext uri="{FF2B5EF4-FFF2-40B4-BE49-F238E27FC236}">
                <a16:creationId xmlns:a16="http://schemas.microsoft.com/office/drawing/2014/main" id="{FA25AE5B-4788-7D04-8622-78C54FD2BE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F28DA383-18BE-EA4F-14D5-CBDFFE5C569F}"/>
              </a:ext>
            </a:extLst>
          </p:cNvPr>
          <p:cNvSpPr txBox="1">
            <a:spLocks noGrp="1"/>
          </p:cNvSpPr>
          <p:nvPr>
            <p:ph type="title" idx="4294967295"/>
          </p:nvPr>
        </p:nvSpPr>
        <p:spPr>
          <a:xfrm>
            <a:off x="8395948" y="5334757"/>
            <a:ext cx="3717471"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mn-lt"/>
                <a:ea typeface="+mn-ea"/>
                <a:cs typeface="+mn-cs"/>
              </a:rPr>
              <a:t>Generalization Stage:</a:t>
            </a:r>
            <a:br>
              <a:rPr kumimoji="0" lang="en-US" sz="2400" b="1" i="0" u="none" strike="noStrike" kern="1200" cap="none" spc="0" normalizeH="0" baseline="0" noProof="0" dirty="0">
                <a:ln>
                  <a:noFill/>
                </a:ln>
                <a:solidFill>
                  <a:schemeClr val="bg1"/>
                </a:solidFill>
                <a:effectLst/>
                <a:uLnTx/>
                <a:uFillTx/>
                <a:latin typeface="+mn-lt"/>
                <a:ea typeface="+mn-ea"/>
                <a:cs typeface="+mn-cs"/>
              </a:rPr>
            </a:br>
            <a:r>
              <a:rPr kumimoji="0" lang="en-US" sz="2400" b="0" i="0" u="none" strike="noStrike" kern="1200" cap="none" spc="0" normalizeH="0" baseline="0" noProof="0" dirty="0">
                <a:ln>
                  <a:noFill/>
                </a:ln>
                <a:solidFill>
                  <a:schemeClr val="bg1"/>
                </a:solidFill>
                <a:effectLst/>
                <a:uLnTx/>
                <a:uFillTx/>
                <a:latin typeface="+mn-lt"/>
                <a:ea typeface="+mn-ea"/>
                <a:cs typeface="+mn-cs"/>
              </a:rPr>
              <a:t>Can perform skill in new context; skills easily transfer</a:t>
            </a:r>
          </a:p>
        </p:txBody>
      </p:sp>
    </p:spTree>
    <p:extLst>
      <p:ext uri="{BB962C8B-B14F-4D97-AF65-F5344CB8AC3E}">
        <p14:creationId xmlns:p14="http://schemas.microsoft.com/office/powerpoint/2010/main" val="2022143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F1272B7-9A09-9FA2-6CF6-7CBA66E8DCF6}"/>
              </a:ext>
            </a:extLst>
          </p:cNvPr>
          <p:cNvSpPr>
            <a:spLocks noGrp="1"/>
          </p:cNvSpPr>
          <p:nvPr>
            <p:ph type="sldNum" sz="quarter" idx="10"/>
          </p:nvPr>
        </p:nvSpPr>
        <p:spPr>
          <a:xfrm>
            <a:off x="10972799" y="6587403"/>
            <a:ext cx="651933" cy="365125"/>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accent2"/>
                </a:solidFill>
                <a:latin typeface="Gill Sans"/>
                <a:ea typeface="Gill Sans"/>
                <a:cs typeface="Gill Sans"/>
                <a:sym typeface="Gill Sans"/>
              </a:defRPr>
            </a:lvl9pPr>
          </a:lstStyle>
          <a:p>
            <a:pPr>
              <a:defRPr/>
            </a:pPr>
            <a:fld id="{279BB82B-2E4C-9C44-AE27-5825B3FBE2BA}" type="slidenum">
              <a:rPr lang="en-US" smtClean="0"/>
              <a:pPr>
                <a:defRPr/>
              </a:pPr>
              <a:t>33</a:t>
            </a:fld>
            <a:endParaRPr lang="en-US"/>
          </a:p>
        </p:txBody>
      </p:sp>
      <p:sp>
        <p:nvSpPr>
          <p:cNvPr id="5" name="Footer Placeholder 2">
            <a:extLst>
              <a:ext uri="{FF2B5EF4-FFF2-40B4-BE49-F238E27FC236}">
                <a16:creationId xmlns:a16="http://schemas.microsoft.com/office/drawing/2014/main" id="{5C7C014A-1820-8FFE-06E4-FE826974956A}"/>
              </a:ext>
            </a:extLst>
          </p:cNvPr>
          <p:cNvSpPr txBox="1">
            <a:spLocks/>
          </p:cNvSpPr>
          <p:nvPr/>
        </p:nvSpPr>
        <p:spPr>
          <a:xfrm>
            <a:off x="0" y="6649534"/>
            <a:ext cx="6917211" cy="36512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100"/>
              <a:t>Harlacher, 2015; Harlacher et al., 2024</a:t>
            </a:r>
          </a:p>
        </p:txBody>
      </p:sp>
      <p:graphicFrame>
        <p:nvGraphicFramePr>
          <p:cNvPr id="4" name="Content Placeholder 3"/>
          <p:cNvGraphicFramePr>
            <a:graphicFrameLocks/>
          </p:cNvGraphicFramePr>
          <p:nvPr>
            <p:extLst>
              <p:ext uri="{D42A27DB-BD31-4B8C-83A1-F6EECF244321}">
                <p14:modId xmlns:p14="http://schemas.microsoft.com/office/powerpoint/2010/main" val="3137732782"/>
              </p:ext>
            </p:extLst>
          </p:nvPr>
        </p:nvGraphicFramePr>
        <p:xfrm>
          <a:off x="198209" y="85557"/>
          <a:ext cx="11795582" cy="6078768"/>
        </p:xfrm>
        <a:graphic>
          <a:graphicData uri="http://schemas.openxmlformats.org/drawingml/2006/table">
            <a:tbl>
              <a:tblPr firstRow="1" bandRow="1">
                <a:tableStyleId>{7E9639D4-E3E2-4D34-9284-5A2195B3D0D7}</a:tableStyleId>
              </a:tblPr>
              <a:tblGrid>
                <a:gridCol w="1842655">
                  <a:extLst>
                    <a:ext uri="{9D8B030D-6E8A-4147-A177-3AD203B41FA5}">
                      <a16:colId xmlns:a16="http://schemas.microsoft.com/office/drawing/2014/main" val="20000"/>
                    </a:ext>
                  </a:extLst>
                </a:gridCol>
                <a:gridCol w="2576959">
                  <a:extLst>
                    <a:ext uri="{9D8B030D-6E8A-4147-A177-3AD203B41FA5}">
                      <a16:colId xmlns:a16="http://schemas.microsoft.com/office/drawing/2014/main" val="20001"/>
                    </a:ext>
                  </a:extLst>
                </a:gridCol>
                <a:gridCol w="3546750">
                  <a:extLst>
                    <a:ext uri="{9D8B030D-6E8A-4147-A177-3AD203B41FA5}">
                      <a16:colId xmlns:a16="http://schemas.microsoft.com/office/drawing/2014/main" val="20002"/>
                    </a:ext>
                  </a:extLst>
                </a:gridCol>
                <a:gridCol w="3829218">
                  <a:extLst>
                    <a:ext uri="{9D8B030D-6E8A-4147-A177-3AD203B41FA5}">
                      <a16:colId xmlns:a16="http://schemas.microsoft.com/office/drawing/2014/main" val="20003"/>
                    </a:ext>
                  </a:extLst>
                </a:gridCol>
              </a:tblGrid>
              <a:tr h="497465">
                <a:tc>
                  <a:txBody>
                    <a:bodyPr/>
                    <a:lstStyle/>
                    <a:p>
                      <a:r>
                        <a:rPr lang="en-US" sz="1800">
                          <a:latin typeface="Avenir Next" panose="020B0503020202020204" pitchFamily="34" charset="0"/>
                          <a:cs typeface="Arial" panose="020B0604020202020204" pitchFamily="34" charset="0"/>
                        </a:rPr>
                        <a:t>Stage</a:t>
                      </a:r>
                    </a:p>
                  </a:txBody>
                  <a:tcPr marL="89600" marR="89600" anchor="b"/>
                </a:tc>
                <a:tc>
                  <a:txBody>
                    <a:bodyPr/>
                    <a:lstStyle/>
                    <a:p>
                      <a:r>
                        <a:rPr lang="en-US" sz="1800">
                          <a:latin typeface="Avenir Next" panose="020B0503020202020204" pitchFamily="34" charset="0"/>
                          <a:cs typeface="Arial" panose="020B0604020202020204" pitchFamily="34" charset="0"/>
                        </a:rPr>
                        <a:t>Goal</a:t>
                      </a:r>
                    </a:p>
                  </a:txBody>
                  <a:tcPr marL="89600" marR="89600" anchor="b"/>
                </a:tc>
                <a:tc>
                  <a:txBody>
                    <a:bodyPr/>
                    <a:lstStyle/>
                    <a:p>
                      <a:pPr algn="ctr"/>
                      <a:r>
                        <a:rPr lang="en-US" sz="1800">
                          <a:latin typeface="Avenir Next" panose="020B0503020202020204" pitchFamily="34" charset="0"/>
                          <a:cs typeface="Arial" panose="020B0604020202020204" pitchFamily="34" charset="0"/>
                        </a:rPr>
                        <a:t>Student</a:t>
                      </a:r>
                      <a:r>
                        <a:rPr lang="en-US" sz="1800" baseline="0">
                          <a:latin typeface="Avenir Next" panose="020B0503020202020204" pitchFamily="34" charset="0"/>
                          <a:cs typeface="Arial" panose="020B0604020202020204" pitchFamily="34" charset="0"/>
                        </a:rPr>
                        <a:t> Responses</a:t>
                      </a:r>
                      <a:endParaRPr lang="en-US" sz="1800">
                        <a:latin typeface="Avenir Next" panose="020B0503020202020204" pitchFamily="34" charset="0"/>
                        <a:cs typeface="Arial" panose="020B0604020202020204" pitchFamily="34" charset="0"/>
                      </a:endParaRPr>
                    </a:p>
                  </a:txBody>
                  <a:tcPr marL="89600" marR="89600" anchor="b"/>
                </a:tc>
                <a:tc>
                  <a:txBody>
                    <a:bodyPr/>
                    <a:lstStyle/>
                    <a:p>
                      <a:pPr algn="ctr"/>
                      <a:r>
                        <a:rPr lang="en-US" sz="1800">
                          <a:latin typeface="Avenir Next" panose="020B0503020202020204" pitchFamily="34" charset="0"/>
                          <a:cs typeface="Arial" panose="020B0604020202020204" pitchFamily="34" charset="0"/>
                        </a:rPr>
                        <a:t>Instructional Recommendations</a:t>
                      </a:r>
                    </a:p>
                  </a:txBody>
                  <a:tcPr marL="89600" marR="89600" anchor="b"/>
                </a:tc>
                <a:extLst>
                  <a:ext uri="{0D108BD9-81ED-4DB2-BD59-A6C34878D82A}">
                    <a16:rowId xmlns:a16="http://schemas.microsoft.com/office/drawing/2014/main" val="10000"/>
                  </a:ext>
                </a:extLst>
              </a:tr>
              <a:tr h="1524496">
                <a:tc>
                  <a:txBody>
                    <a:bodyPr/>
                    <a:lstStyle/>
                    <a:p>
                      <a:pPr marL="0" marR="0">
                        <a:lnSpc>
                          <a:spcPct val="100000"/>
                        </a:lnSpc>
                        <a:spcBef>
                          <a:spcPts val="0"/>
                        </a:spcBef>
                        <a:spcAft>
                          <a:spcPts val="0"/>
                        </a:spcAft>
                      </a:pPr>
                      <a:r>
                        <a:rPr lang="en-US" sz="1800" b="1">
                          <a:effectLst/>
                          <a:latin typeface="Avenir Next" panose="020B0503020202020204" pitchFamily="34" charset="0"/>
                          <a:cs typeface="Arial" panose="020B0604020202020204" pitchFamily="34" charset="0"/>
                        </a:rPr>
                        <a:t>Acquisition</a:t>
                      </a:r>
                      <a:endParaRPr lang="en-US" sz="1800" b="1">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0" marR="0">
                        <a:lnSpc>
                          <a:spcPct val="100000"/>
                        </a:lnSpc>
                        <a:spcBef>
                          <a:spcPts val="0"/>
                        </a:spcBef>
                        <a:spcAft>
                          <a:spcPts val="0"/>
                        </a:spcAft>
                      </a:pPr>
                      <a:r>
                        <a:rPr lang="en-US" sz="1800">
                          <a:effectLst/>
                          <a:latin typeface="Avenir Next" panose="020B0503020202020204" pitchFamily="34" charset="0"/>
                          <a:cs typeface="Arial" panose="020B0604020202020204" pitchFamily="34" charset="0"/>
                        </a:rPr>
                        <a:t>To perform the skill accurately and independently</a:t>
                      </a:r>
                      <a:endParaRPr lang="en-US" sz="1800">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285750" marR="0" indent="-285750">
                        <a:lnSpc>
                          <a:spcPct val="100000"/>
                        </a:lnSpc>
                        <a:spcBef>
                          <a:spcPts val="0"/>
                        </a:spcBef>
                        <a:spcAft>
                          <a:spcPts val="0"/>
                        </a:spcAft>
                        <a:buFont typeface="Arial" panose="020B0604020202020204" pitchFamily="34" charset="0"/>
                        <a:buChar char="•"/>
                      </a:pPr>
                      <a:r>
                        <a:rPr lang="en-US" sz="1800">
                          <a:effectLst/>
                          <a:latin typeface="Avenir Next" panose="020B0503020202020204" pitchFamily="34" charset="0"/>
                          <a:ea typeface="ＭＳ 明朝"/>
                          <a:cs typeface="Arial" panose="020B0604020202020204" pitchFamily="34" charset="0"/>
                        </a:rPr>
                        <a:t>Initial learning of skill</a:t>
                      </a:r>
                    </a:p>
                    <a:p>
                      <a:pPr marL="285750" marR="0" indent="-285750">
                        <a:lnSpc>
                          <a:spcPct val="100000"/>
                        </a:lnSpc>
                        <a:spcBef>
                          <a:spcPts val="0"/>
                        </a:spcBef>
                        <a:spcAft>
                          <a:spcPts val="0"/>
                        </a:spcAft>
                        <a:buFont typeface="Arial" panose="020B0604020202020204" pitchFamily="34" charset="0"/>
                        <a:buChar char="•"/>
                      </a:pPr>
                      <a:r>
                        <a:rPr lang="en-US" sz="1800">
                          <a:effectLst/>
                          <a:latin typeface="Avenir Next" panose="020B0503020202020204" pitchFamily="34" charset="0"/>
                          <a:ea typeface="ＭＳ 明朝"/>
                          <a:cs typeface="Arial" panose="020B0604020202020204" pitchFamily="34" charset="0"/>
                        </a:rPr>
                        <a:t>Inconsistent</a:t>
                      </a:r>
                      <a:r>
                        <a:rPr lang="en-US" sz="1800" baseline="0">
                          <a:effectLst/>
                          <a:latin typeface="Avenir Next" panose="020B0503020202020204" pitchFamily="34" charset="0"/>
                          <a:ea typeface="ＭＳ 明朝"/>
                          <a:cs typeface="Arial" panose="020B0604020202020204" pitchFamily="34" charset="0"/>
                        </a:rPr>
                        <a:t> responding and performance</a:t>
                      </a:r>
                    </a:p>
                  </a:txBody>
                  <a:tcPr marL="67200" marR="67200" marT="0" marB="0">
                    <a:solidFill>
                      <a:schemeClr val="bg1"/>
                    </a:solidFill>
                  </a:tcPr>
                </a:tc>
                <a:tc>
                  <a:txBody>
                    <a:bodyPr/>
                    <a:lstStyle/>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Model and prompt </a:t>
                      </a:r>
                    </a:p>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(I do, We do, You do)</a:t>
                      </a:r>
                    </a:p>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Use “think aloud” </a:t>
                      </a:r>
                    </a:p>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Feedback on effort and accuracy</a:t>
                      </a:r>
                    </a:p>
                  </a:txBody>
                  <a:tcPr marL="68580" marR="68580" marT="0" marB="0">
                    <a:solidFill>
                      <a:schemeClr val="bg1"/>
                    </a:solidFill>
                  </a:tcPr>
                </a:tc>
                <a:extLst>
                  <a:ext uri="{0D108BD9-81ED-4DB2-BD59-A6C34878D82A}">
                    <a16:rowId xmlns:a16="http://schemas.microsoft.com/office/drawing/2014/main" val="10001"/>
                  </a:ext>
                </a:extLst>
              </a:tr>
              <a:tr h="1524496">
                <a:tc>
                  <a:txBody>
                    <a:bodyPr/>
                    <a:lstStyle/>
                    <a:p>
                      <a:pPr marL="0" marR="0">
                        <a:lnSpc>
                          <a:spcPct val="100000"/>
                        </a:lnSpc>
                        <a:spcBef>
                          <a:spcPts val="0"/>
                        </a:spcBef>
                        <a:spcAft>
                          <a:spcPts val="0"/>
                        </a:spcAft>
                      </a:pPr>
                      <a:r>
                        <a:rPr lang="en-US" sz="1800" b="1">
                          <a:effectLst/>
                          <a:latin typeface="Avenir Next" panose="020B0503020202020204" pitchFamily="34" charset="0"/>
                          <a:cs typeface="Arial" panose="020B0604020202020204" pitchFamily="34" charset="0"/>
                        </a:rPr>
                        <a:t>Automaticity</a:t>
                      </a:r>
                      <a:endParaRPr lang="en-US" sz="1800" b="1">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0" marR="0">
                        <a:lnSpc>
                          <a:spcPct val="100000"/>
                        </a:lnSpc>
                        <a:spcBef>
                          <a:spcPts val="0"/>
                        </a:spcBef>
                        <a:spcAft>
                          <a:spcPts val="0"/>
                        </a:spcAft>
                      </a:pPr>
                      <a:r>
                        <a:rPr lang="en-US" sz="1800">
                          <a:effectLst/>
                          <a:latin typeface="Avenir Next" panose="020B0503020202020204" pitchFamily="34" charset="0"/>
                          <a:cs typeface="Arial" panose="020B0604020202020204" pitchFamily="34" charset="0"/>
                        </a:rPr>
                        <a:t>Can perform skill accurately with fluency, and can combine skill with other skills</a:t>
                      </a:r>
                      <a:endParaRPr lang="en-US" sz="1800">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285750" marR="0" indent="-285750">
                        <a:lnSpc>
                          <a:spcPct val="100000"/>
                        </a:lnSpc>
                        <a:spcBef>
                          <a:spcPts val="0"/>
                        </a:spcBef>
                        <a:spcAft>
                          <a:spcPts val="0"/>
                        </a:spcAft>
                        <a:buFont typeface="Arial" panose="020B0604020202020204" pitchFamily="34" charset="0"/>
                        <a:buChar char="•"/>
                      </a:pPr>
                      <a:r>
                        <a:rPr lang="en-US" sz="1800">
                          <a:effectLst/>
                          <a:latin typeface="Avenir Next" panose="020B0503020202020204" pitchFamily="34" charset="0"/>
                          <a:ea typeface="ＭＳ 明朝"/>
                          <a:cs typeface="Arial" panose="020B0604020202020204" pitchFamily="34" charset="0"/>
                        </a:rPr>
                        <a:t>Student performs skill </a:t>
                      </a:r>
                      <a:r>
                        <a:rPr lang="en-US" sz="1800" baseline="0">
                          <a:effectLst/>
                          <a:latin typeface="Avenir Next" panose="020B0503020202020204" pitchFamily="34" charset="0"/>
                          <a:ea typeface="ＭＳ 明朝"/>
                          <a:cs typeface="Arial" panose="020B0604020202020204" pitchFamily="34" charset="0"/>
                        </a:rPr>
                        <a:t>accurately (e.g., 93% and up)</a:t>
                      </a:r>
                      <a:r>
                        <a:rPr lang="en-US" sz="1800">
                          <a:effectLst/>
                          <a:latin typeface="Avenir Next" panose="020B0503020202020204" pitchFamily="34" charset="0"/>
                          <a:ea typeface="ＭＳ 明朝"/>
                          <a:cs typeface="Arial" panose="020B0604020202020204" pitchFamily="34" charset="0"/>
                        </a:rPr>
                        <a:t>, but is slow and laborious</a:t>
                      </a:r>
                    </a:p>
                  </a:txBody>
                  <a:tcPr marL="67200" marR="67200" marT="0" marB="0">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a:solidFill>
                            <a:schemeClr val="tx1"/>
                          </a:solidFill>
                          <a:effectLst/>
                          <a:latin typeface="Avenir Next" panose="020B0503020202020204" pitchFamily="34" charset="0"/>
                          <a:ea typeface="+mn-ea"/>
                          <a:cs typeface="Arial" panose="020B0604020202020204" pitchFamily="34" charset="0"/>
                        </a:rPr>
                        <a:t>Provide practice, repetition, and blend with other skills</a:t>
                      </a:r>
                    </a:p>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Reinforcement for reaching standards or improving fluency. </a:t>
                      </a:r>
                    </a:p>
                  </a:txBody>
                  <a:tcPr marL="68580" marR="68580" marT="0" marB="0">
                    <a:solidFill>
                      <a:schemeClr val="bg1"/>
                    </a:solidFill>
                  </a:tcPr>
                </a:tc>
                <a:extLst>
                  <a:ext uri="{0D108BD9-81ED-4DB2-BD59-A6C34878D82A}">
                    <a16:rowId xmlns:a16="http://schemas.microsoft.com/office/drawing/2014/main" val="10002"/>
                  </a:ext>
                </a:extLst>
              </a:tr>
              <a:tr h="1219596">
                <a:tc>
                  <a:txBody>
                    <a:bodyPr/>
                    <a:lstStyle/>
                    <a:p>
                      <a:pPr marL="0" marR="0">
                        <a:lnSpc>
                          <a:spcPct val="100000"/>
                        </a:lnSpc>
                        <a:spcBef>
                          <a:spcPts val="0"/>
                        </a:spcBef>
                        <a:spcAft>
                          <a:spcPts val="0"/>
                        </a:spcAft>
                      </a:pPr>
                      <a:r>
                        <a:rPr lang="en-US" sz="1800" b="1">
                          <a:effectLst/>
                          <a:latin typeface="Avenir Next" panose="020B0503020202020204" pitchFamily="34" charset="0"/>
                          <a:cs typeface="Arial" panose="020B0604020202020204" pitchFamily="34" charset="0"/>
                        </a:rPr>
                        <a:t>Generalization</a:t>
                      </a:r>
                      <a:endParaRPr lang="en-US" sz="1800" b="1">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0" marR="0">
                        <a:lnSpc>
                          <a:spcPct val="100000"/>
                        </a:lnSpc>
                        <a:spcBef>
                          <a:spcPts val="0"/>
                        </a:spcBef>
                        <a:spcAft>
                          <a:spcPts val="0"/>
                        </a:spcAft>
                      </a:pPr>
                      <a:r>
                        <a:rPr lang="en-US" sz="1800">
                          <a:effectLst/>
                          <a:latin typeface="Avenir Next" panose="020B0503020202020204" pitchFamily="34" charset="0"/>
                          <a:cs typeface="Arial" panose="020B0604020202020204" pitchFamily="34" charset="0"/>
                        </a:rPr>
                        <a:t>Use of skills across situations and settings; can apply to real world settings</a:t>
                      </a:r>
                      <a:endParaRPr lang="en-US" sz="1800">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285750" marR="0" indent="-285750">
                        <a:lnSpc>
                          <a:spcPct val="100000"/>
                        </a:lnSpc>
                        <a:spcBef>
                          <a:spcPts val="0"/>
                        </a:spcBef>
                        <a:spcAft>
                          <a:spcPts val="0"/>
                        </a:spcAft>
                        <a:buFont typeface="Arial" panose="020B0604020202020204" pitchFamily="34" charset="0"/>
                        <a:buChar char="•"/>
                      </a:pPr>
                      <a:r>
                        <a:rPr lang="en-US" sz="1800">
                          <a:effectLst/>
                          <a:latin typeface="Avenir Next" panose="020B0503020202020204" pitchFamily="34" charset="0"/>
                          <a:ea typeface="ＭＳ 明朝"/>
                          <a:cs typeface="Arial" panose="020B0604020202020204" pitchFamily="34" charset="0"/>
                        </a:rPr>
                        <a:t>Accurate and</a:t>
                      </a:r>
                      <a:r>
                        <a:rPr lang="en-US" sz="1800" baseline="0">
                          <a:effectLst/>
                          <a:latin typeface="Avenir Next" panose="020B0503020202020204" pitchFamily="34" charset="0"/>
                          <a:ea typeface="ＭＳ 明朝"/>
                          <a:cs typeface="Arial" panose="020B0604020202020204" pitchFamily="34" charset="0"/>
                        </a:rPr>
                        <a:t> fluent in responding</a:t>
                      </a:r>
                    </a:p>
                    <a:p>
                      <a:pPr marL="285750" marR="0" indent="-285750">
                        <a:lnSpc>
                          <a:spcPct val="100000"/>
                        </a:lnSpc>
                        <a:spcBef>
                          <a:spcPts val="0"/>
                        </a:spcBef>
                        <a:spcAft>
                          <a:spcPts val="0"/>
                        </a:spcAft>
                        <a:buFont typeface="Arial" panose="020B0604020202020204" pitchFamily="34" charset="0"/>
                        <a:buChar char="•"/>
                      </a:pPr>
                      <a:r>
                        <a:rPr lang="en-US" sz="1800" baseline="0">
                          <a:effectLst/>
                          <a:latin typeface="Avenir Next" panose="020B0503020202020204" pitchFamily="34" charset="0"/>
                          <a:ea typeface="ＭＳ 明朝"/>
                          <a:cs typeface="Arial" panose="020B0604020202020204" pitchFamily="34" charset="0"/>
                        </a:rPr>
                        <a:t>Does not perform the skill well in new settings or settings different from the instructional setting</a:t>
                      </a:r>
                      <a:endParaRPr lang="en-US" sz="1800">
                        <a:effectLst/>
                        <a:latin typeface="Avenir Next" panose="020B0503020202020204" pitchFamily="34" charset="0"/>
                        <a:ea typeface="ＭＳ 明朝"/>
                        <a:cs typeface="Arial" panose="020B0604020202020204" pitchFamily="34" charset="0"/>
                      </a:endParaRPr>
                    </a:p>
                  </a:txBody>
                  <a:tcPr marL="67200" marR="67200" marT="0" marB="0">
                    <a:solidFill>
                      <a:schemeClr val="bg1"/>
                    </a:solidFill>
                  </a:tcPr>
                </a:tc>
                <a:tc>
                  <a:txBody>
                    <a:bodyPr/>
                    <a:lstStyle/>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Model, practice, and reinforce across different settings and contexts.</a:t>
                      </a:r>
                    </a:p>
                    <a:p>
                      <a:pPr marL="0" marR="0">
                        <a:lnSpc>
                          <a:spcPct val="100000"/>
                        </a:lnSpc>
                        <a:spcBef>
                          <a:spcPts val="0"/>
                        </a:spcBef>
                        <a:spcAft>
                          <a:spcPts val="0"/>
                        </a:spcAft>
                      </a:pPr>
                      <a:r>
                        <a:rPr lang="en-US" sz="1800" b="0" kern="1200">
                          <a:solidFill>
                            <a:schemeClr val="tx1"/>
                          </a:solidFill>
                          <a:effectLst/>
                          <a:latin typeface="Avenir Next" panose="020B0503020202020204" pitchFamily="34" charset="0"/>
                          <a:ea typeface="+mn-ea"/>
                          <a:cs typeface="Arial" panose="020B0604020202020204" pitchFamily="34" charset="0"/>
                        </a:rPr>
                        <a:t>Feedback for applying and using skill</a:t>
                      </a:r>
                    </a:p>
                  </a:txBody>
                  <a:tcPr marL="68580" marR="68580" marT="0" marB="0">
                    <a:solidFill>
                      <a:schemeClr val="bg1"/>
                    </a:solidFill>
                  </a:tcPr>
                </a:tc>
                <a:extLst>
                  <a:ext uri="{0D108BD9-81ED-4DB2-BD59-A6C34878D82A}">
                    <a16:rowId xmlns:a16="http://schemas.microsoft.com/office/drawing/2014/main" val="10003"/>
                  </a:ext>
                </a:extLst>
              </a:tr>
              <a:tr h="1160711">
                <a:tc>
                  <a:txBody>
                    <a:bodyPr/>
                    <a:lstStyle/>
                    <a:p>
                      <a:pPr marL="0" marR="0">
                        <a:lnSpc>
                          <a:spcPct val="100000"/>
                        </a:lnSpc>
                        <a:spcBef>
                          <a:spcPts val="0"/>
                        </a:spcBef>
                        <a:spcAft>
                          <a:spcPts val="0"/>
                        </a:spcAft>
                      </a:pPr>
                      <a:r>
                        <a:rPr lang="en-US" sz="1800" b="1">
                          <a:effectLst/>
                          <a:latin typeface="Avenir Next" panose="020B0503020202020204" pitchFamily="34" charset="0"/>
                          <a:ea typeface="ＭＳ 明朝"/>
                          <a:cs typeface="Arial" panose="020B0604020202020204" pitchFamily="34" charset="0"/>
                        </a:rPr>
                        <a:t>Adaptation</a:t>
                      </a:r>
                    </a:p>
                  </a:txBody>
                  <a:tcPr marL="67200" marR="67200" marT="0" marB="0">
                    <a:solidFill>
                      <a:schemeClr val="bg1"/>
                    </a:solidFill>
                  </a:tcPr>
                </a:tc>
                <a:tc>
                  <a:txBody>
                    <a:bodyPr/>
                    <a:lstStyle/>
                    <a:p>
                      <a:pPr marL="0" marR="0">
                        <a:lnSpc>
                          <a:spcPct val="100000"/>
                        </a:lnSpc>
                        <a:spcBef>
                          <a:spcPts val="0"/>
                        </a:spcBef>
                        <a:spcAft>
                          <a:spcPts val="0"/>
                        </a:spcAft>
                      </a:pPr>
                      <a:r>
                        <a:rPr lang="en-US" sz="1800">
                          <a:effectLst/>
                          <a:latin typeface="Avenir Next" panose="020B0503020202020204" pitchFamily="34" charset="0"/>
                          <a:ea typeface="ＭＳ 明朝"/>
                          <a:cs typeface="Arial" panose="020B0604020202020204" pitchFamily="34" charset="0"/>
                        </a:rPr>
                        <a:t>Can modify skill based on new context or settings</a:t>
                      </a:r>
                    </a:p>
                  </a:txBody>
                  <a:tcPr marL="67200" marR="67200" marT="0" marB="0">
                    <a:solidFill>
                      <a:schemeClr val="bg1"/>
                    </a:solidFill>
                  </a:tcPr>
                </a:tc>
                <a:tc>
                  <a:txBody>
                    <a:bodyPr/>
                    <a:lstStyle/>
                    <a:p>
                      <a:pPr marL="285750" marR="0" lvl="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chemeClr val="tx1"/>
                          </a:solidFill>
                          <a:effectLst/>
                          <a:latin typeface="Avenir Next" panose="020B0503020202020204" pitchFamily="34" charset="0"/>
                          <a:ea typeface="ＭＳ 明朝"/>
                          <a:cs typeface="Arial" panose="020B0604020202020204" pitchFamily="34" charset="0"/>
                        </a:rPr>
                        <a:t>Accurate and fluent with skill</a:t>
                      </a:r>
                    </a:p>
                    <a:p>
                      <a:pPr marL="285750" marR="0" lvl="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chemeClr val="tx1"/>
                          </a:solidFill>
                          <a:effectLst/>
                          <a:latin typeface="Avenir Next" panose="020B0503020202020204" pitchFamily="34" charset="0"/>
                          <a:ea typeface="ＭＳ 明朝"/>
                          <a:cs typeface="Arial" panose="020B0604020202020204" pitchFamily="34" charset="0"/>
                        </a:rPr>
                        <a:t>Can perform in novel settings</a:t>
                      </a:r>
                    </a:p>
                    <a:p>
                      <a:pPr marL="285750" marR="0" indent="-285750" algn="l" defTabSz="914400" rtl="0" eaLnBrk="1" latinLnBrk="0" hangingPunct="1">
                        <a:lnSpc>
                          <a:spcPct val="100000"/>
                        </a:lnSpc>
                        <a:spcBef>
                          <a:spcPts val="0"/>
                        </a:spcBef>
                        <a:spcAft>
                          <a:spcPts val="0"/>
                        </a:spcAft>
                        <a:buFont typeface="Arial" panose="020B0604020202020204" pitchFamily="34" charset="0"/>
                        <a:buChar char="•"/>
                      </a:pPr>
                      <a:r>
                        <a:rPr lang="en-US" sz="1800" kern="1200">
                          <a:solidFill>
                            <a:schemeClr val="tx1"/>
                          </a:solidFill>
                          <a:effectLst/>
                          <a:latin typeface="Avenir Next" panose="020B0503020202020204" pitchFamily="34" charset="0"/>
                          <a:ea typeface="ＭＳ 明朝"/>
                          <a:cs typeface="Arial" panose="020B0604020202020204" pitchFamily="34" charset="0"/>
                        </a:rPr>
                        <a:t>Does not modify skill to adapt to situations </a:t>
                      </a:r>
                    </a:p>
                  </a:txBody>
                  <a:tcPr marL="67200" marR="67200" marT="0" marB="0">
                    <a:solidFill>
                      <a:schemeClr val="bg1"/>
                    </a:solidFill>
                  </a:tcPr>
                </a:tc>
                <a:tc>
                  <a:txBody>
                    <a:bodyPr/>
                    <a:lstStyle/>
                    <a:p>
                      <a:r>
                        <a:rPr lang="en-US" sz="1800" b="0" kern="1200" dirty="0">
                          <a:solidFill>
                            <a:schemeClr val="tx1"/>
                          </a:solidFill>
                          <a:effectLst/>
                          <a:latin typeface="Avenir Next" panose="020B0503020202020204" pitchFamily="34" charset="0"/>
                          <a:ea typeface="+mn-ea"/>
                          <a:cs typeface="Arial" panose="020B0604020202020204" pitchFamily="34" charset="0"/>
                        </a:rPr>
                        <a:t>Provide opportunities for adaptation</a:t>
                      </a:r>
                    </a:p>
                    <a:p>
                      <a:r>
                        <a:rPr lang="en-US" sz="1800" b="0" kern="1200" dirty="0">
                          <a:solidFill>
                            <a:schemeClr val="tx1"/>
                          </a:solidFill>
                          <a:effectLst/>
                          <a:latin typeface="Avenir Next" panose="020B0503020202020204" pitchFamily="34" charset="0"/>
                          <a:ea typeface="+mn-ea"/>
                          <a:cs typeface="Arial" panose="020B0604020202020204" pitchFamily="34" charset="0"/>
                        </a:rPr>
                        <a:t>Have the student identify “big ideas” of the skill(s). </a:t>
                      </a:r>
                      <a:br>
                        <a:rPr lang="en-US" sz="1800" b="0" kern="1200" dirty="0">
                          <a:solidFill>
                            <a:schemeClr val="tx1"/>
                          </a:solidFill>
                          <a:effectLst/>
                          <a:latin typeface="Avenir Next" panose="020B0503020202020204" pitchFamily="34" charset="0"/>
                          <a:ea typeface="+mn-ea"/>
                          <a:cs typeface="Arial" panose="020B0604020202020204" pitchFamily="34" charset="0"/>
                        </a:rPr>
                      </a:br>
                      <a:r>
                        <a:rPr lang="en-US" sz="1800" b="0" kern="1200" dirty="0">
                          <a:solidFill>
                            <a:schemeClr val="tx1"/>
                          </a:solidFill>
                          <a:effectLst/>
                          <a:latin typeface="Avenir Next" panose="020B0503020202020204" pitchFamily="34" charset="0"/>
                          <a:ea typeface="+mn-ea"/>
                          <a:cs typeface="Arial" panose="020B0604020202020204" pitchFamily="34" charset="0"/>
                        </a:rPr>
                        <a:t>Feedback on adaptation of skill</a:t>
                      </a:r>
                    </a:p>
                  </a:txBody>
                  <a:tcPr marL="68580" marR="68580" marT="0" marB="0">
                    <a:solidFill>
                      <a:schemeClr val="bg1"/>
                    </a:solidFill>
                  </a:tcPr>
                </a:tc>
                <a:extLst>
                  <a:ext uri="{0D108BD9-81ED-4DB2-BD59-A6C34878D82A}">
                    <a16:rowId xmlns:a16="http://schemas.microsoft.com/office/drawing/2014/main" val="516734579"/>
                  </a:ext>
                </a:extLst>
              </a:tr>
            </a:tbl>
          </a:graphicData>
        </a:graphic>
      </p:graphicFrame>
      <p:sp>
        <p:nvSpPr>
          <p:cNvPr id="2" name="Title 1">
            <a:extLst>
              <a:ext uri="{FF2B5EF4-FFF2-40B4-BE49-F238E27FC236}">
                <a16:creationId xmlns:a16="http://schemas.microsoft.com/office/drawing/2014/main" id="{68694D27-FE97-BD30-97CA-F1181E1A36CC}"/>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Instructional Hierarchy and Instructional Recommendations</a:t>
            </a:r>
          </a:p>
        </p:txBody>
      </p:sp>
    </p:spTree>
    <p:extLst>
      <p:ext uri="{BB962C8B-B14F-4D97-AF65-F5344CB8AC3E}">
        <p14:creationId xmlns:p14="http://schemas.microsoft.com/office/powerpoint/2010/main" val="17200429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836140-AF49-EFB6-4941-F741959DBA69}"/>
              </a:ext>
            </a:extLst>
          </p:cNvPr>
          <p:cNvSpPr>
            <a:spLocks noGrp="1"/>
          </p:cNvSpPr>
          <p:nvPr>
            <p:ph type="sldNum" sz="quarter" idx="18"/>
          </p:nvPr>
        </p:nvSpPr>
        <p:spPr/>
        <p:txBody>
          <a:bodyPr/>
          <a:lstStyle/>
          <a:p>
            <a:fld id="{99A20822-4A49-4D36-86E3-300BA48D3F00}" type="slidenum">
              <a:rPr lang="en-US" smtClean="0"/>
              <a:pPr/>
              <a:t>34</a:t>
            </a:fld>
            <a:endParaRPr lang="en-US"/>
          </a:p>
        </p:txBody>
      </p:sp>
      <p:sp>
        <p:nvSpPr>
          <p:cNvPr id="23" name="Rounded Rectangle 22" descr="Environment:&#10;No prompting,limited feedback&#10;">
            <a:extLst>
              <a:ext uri="{FF2B5EF4-FFF2-40B4-BE49-F238E27FC236}">
                <a16:creationId xmlns:a16="http://schemas.microsoft.com/office/drawing/2014/main" id="{3CB0435A-0978-51D7-DB91-A9F91AE5FA9C}"/>
              </a:ext>
            </a:extLst>
          </p:cNvPr>
          <p:cNvSpPr/>
          <p:nvPr/>
        </p:nvSpPr>
        <p:spPr>
          <a:xfrm>
            <a:off x="7875568" y="5175971"/>
            <a:ext cx="2887989" cy="862733"/>
          </a:xfrm>
          <a:prstGeom prst="round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Environment:</a:t>
            </a:r>
            <a:endParaRPr lang="en-US" dirty="0">
              <a:solidFill>
                <a:schemeClr val="bg1"/>
              </a:solidFill>
            </a:endParaRPr>
          </a:p>
          <a:p>
            <a:pPr algn="ctr"/>
            <a:r>
              <a:rPr lang="en-US" dirty="0">
                <a:solidFill>
                  <a:schemeClr val="bg1"/>
                </a:solidFill>
              </a:rPr>
              <a:t>No prompting,</a:t>
            </a:r>
            <a:br>
              <a:rPr lang="en-US" dirty="0">
                <a:solidFill>
                  <a:schemeClr val="bg1"/>
                </a:solidFill>
              </a:rPr>
            </a:br>
            <a:r>
              <a:rPr lang="en-US" dirty="0">
                <a:solidFill>
                  <a:schemeClr val="bg1"/>
                </a:solidFill>
              </a:rPr>
              <a:t>limited feedback</a:t>
            </a:r>
          </a:p>
        </p:txBody>
      </p:sp>
      <p:sp>
        <p:nvSpPr>
          <p:cNvPr id="24" name="Right Arrow 23" descr="Arrow pointing to right">
            <a:extLst>
              <a:ext uri="{FF2B5EF4-FFF2-40B4-BE49-F238E27FC236}">
                <a16:creationId xmlns:a16="http://schemas.microsoft.com/office/drawing/2014/main" id="{DF305AA1-6C7B-C392-166C-D052798DF18B}"/>
              </a:ext>
            </a:extLst>
          </p:cNvPr>
          <p:cNvSpPr/>
          <p:nvPr/>
        </p:nvSpPr>
        <p:spPr>
          <a:xfrm>
            <a:off x="5549555" y="5476052"/>
            <a:ext cx="2158779" cy="249941"/>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4" name="Rounded Rectangle 3" descr="Environment:&#10;Prompting and feedback on use of skill&#10;">
            <a:extLst>
              <a:ext uri="{FF2B5EF4-FFF2-40B4-BE49-F238E27FC236}">
                <a16:creationId xmlns:a16="http://schemas.microsoft.com/office/drawing/2014/main" id="{9167A536-9F03-9BB9-E971-C0F3B52C4FE8}"/>
              </a:ext>
            </a:extLst>
          </p:cNvPr>
          <p:cNvSpPr/>
          <p:nvPr/>
        </p:nvSpPr>
        <p:spPr>
          <a:xfrm>
            <a:off x="2479962" y="5179569"/>
            <a:ext cx="2887989" cy="862733"/>
          </a:xfrm>
          <a:prstGeom prst="round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Environment:</a:t>
            </a:r>
          </a:p>
          <a:p>
            <a:pPr algn="ctr"/>
            <a:r>
              <a:rPr lang="en-US" dirty="0">
                <a:solidFill>
                  <a:schemeClr val="bg1"/>
                </a:solidFill>
              </a:rPr>
              <a:t>Prompting and feedback on use of skill</a:t>
            </a:r>
          </a:p>
        </p:txBody>
      </p:sp>
      <p:sp>
        <p:nvSpPr>
          <p:cNvPr id="21" name="Rounded Rectangle 20" descr="Methodology :&#10;No teaching in this setting&#10;">
            <a:extLst>
              <a:ext uri="{FF2B5EF4-FFF2-40B4-BE49-F238E27FC236}">
                <a16:creationId xmlns:a16="http://schemas.microsoft.com/office/drawing/2014/main" id="{1F8EA099-F8AA-2755-30DB-933B8A7F264D}"/>
              </a:ext>
            </a:extLst>
          </p:cNvPr>
          <p:cNvSpPr/>
          <p:nvPr/>
        </p:nvSpPr>
        <p:spPr>
          <a:xfrm>
            <a:off x="7875568" y="4117762"/>
            <a:ext cx="2887989" cy="944773"/>
          </a:xfrm>
          <a:prstGeom prst="round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Methodology:</a:t>
            </a:r>
          </a:p>
          <a:p>
            <a:pPr algn="ctr"/>
            <a:r>
              <a:rPr lang="en-US" dirty="0">
                <a:solidFill>
                  <a:schemeClr val="bg1"/>
                </a:solidFill>
              </a:rPr>
              <a:t>No teaching in this setting</a:t>
            </a:r>
          </a:p>
        </p:txBody>
      </p:sp>
      <p:sp>
        <p:nvSpPr>
          <p:cNvPr id="22" name="Right Arrow 21" descr="Arrow pointing to right">
            <a:extLst>
              <a:ext uri="{FF2B5EF4-FFF2-40B4-BE49-F238E27FC236}">
                <a16:creationId xmlns:a16="http://schemas.microsoft.com/office/drawing/2014/main" id="{48666B38-CFE7-7FD4-B458-87669D4C4AC1}"/>
              </a:ext>
            </a:extLst>
          </p:cNvPr>
          <p:cNvSpPr/>
          <p:nvPr/>
        </p:nvSpPr>
        <p:spPr>
          <a:xfrm>
            <a:off x="5523474" y="4480098"/>
            <a:ext cx="2158779" cy="249941"/>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3" name="Rounded Rectangle 2" descr="Methodology :&#10;Be respectful with limited examples&#10;">
            <a:extLst>
              <a:ext uri="{FF2B5EF4-FFF2-40B4-BE49-F238E27FC236}">
                <a16:creationId xmlns:a16="http://schemas.microsoft.com/office/drawing/2014/main" id="{98ED9B1B-2C39-272F-8713-2ED823CE9370}"/>
              </a:ext>
            </a:extLst>
          </p:cNvPr>
          <p:cNvSpPr/>
          <p:nvPr/>
        </p:nvSpPr>
        <p:spPr>
          <a:xfrm>
            <a:off x="2483684" y="4103539"/>
            <a:ext cx="2887989" cy="944773"/>
          </a:xfrm>
          <a:prstGeom prst="roundRect">
            <a:avLst/>
          </a:prstGeom>
          <a:solidFill>
            <a:schemeClr val="accent5"/>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Methodology :</a:t>
            </a:r>
          </a:p>
          <a:p>
            <a:pPr algn="ctr"/>
            <a:r>
              <a:rPr lang="en-US" dirty="0">
                <a:solidFill>
                  <a:schemeClr val="bg1"/>
                </a:solidFill>
              </a:rPr>
              <a:t>Be respectful with limited examples</a:t>
            </a:r>
          </a:p>
        </p:txBody>
      </p:sp>
      <p:sp>
        <p:nvSpPr>
          <p:cNvPr id="20" name="TextBox 19">
            <a:extLst>
              <a:ext uri="{FF2B5EF4-FFF2-40B4-BE49-F238E27FC236}">
                <a16:creationId xmlns:a16="http://schemas.microsoft.com/office/drawing/2014/main" id="{E52FB519-60DE-E010-B763-D9171C350002}"/>
              </a:ext>
            </a:extLst>
          </p:cNvPr>
          <p:cNvSpPr txBox="1"/>
          <p:nvPr/>
        </p:nvSpPr>
        <p:spPr>
          <a:xfrm>
            <a:off x="614718" y="4910309"/>
            <a:ext cx="1612877" cy="400110"/>
          </a:xfrm>
          <a:prstGeom prst="rect">
            <a:avLst/>
          </a:prstGeom>
          <a:noFill/>
        </p:spPr>
        <p:txBody>
          <a:bodyPr wrap="none" rtlCol="0">
            <a:spAutoFit/>
          </a:bodyPr>
          <a:lstStyle/>
          <a:p>
            <a:r>
              <a:rPr lang="en-US" sz="2000" b="1" dirty="0">
                <a:solidFill>
                  <a:schemeClr val="accent5"/>
                </a:solidFill>
              </a:rPr>
              <a:t>Non-example</a:t>
            </a:r>
          </a:p>
        </p:txBody>
      </p:sp>
      <p:sp>
        <p:nvSpPr>
          <p:cNvPr id="8" name="TextBox 7" descr="Check-in at start of period with visual cue.&#10;">
            <a:extLst>
              <a:ext uri="{FF2B5EF4-FFF2-40B4-BE49-F238E27FC236}">
                <a16:creationId xmlns:a16="http://schemas.microsoft.com/office/drawing/2014/main" id="{5DB3C0E4-6322-D454-7EB3-9AA9DBDE64AB}"/>
              </a:ext>
            </a:extLst>
          </p:cNvPr>
          <p:cNvSpPr txBox="1"/>
          <p:nvPr/>
        </p:nvSpPr>
        <p:spPr>
          <a:xfrm>
            <a:off x="10763557" y="2915004"/>
            <a:ext cx="1314515" cy="1077218"/>
          </a:xfrm>
          <a:prstGeom prst="rect">
            <a:avLst/>
          </a:prstGeom>
          <a:noFill/>
        </p:spPr>
        <p:txBody>
          <a:bodyPr wrap="square" rtlCol="0">
            <a:spAutoFit/>
          </a:bodyPr>
          <a:lstStyle/>
          <a:p>
            <a:r>
              <a:rPr lang="en-US" sz="1600" dirty="0"/>
              <a:t>Check-in at start of period with visual cue.</a:t>
            </a:r>
          </a:p>
        </p:txBody>
      </p:sp>
      <p:sp>
        <p:nvSpPr>
          <p:cNvPr id="16" name="Right Arrow 15" descr="Arrow pointing to right">
            <a:extLst>
              <a:ext uri="{FF2B5EF4-FFF2-40B4-BE49-F238E27FC236}">
                <a16:creationId xmlns:a16="http://schemas.microsoft.com/office/drawing/2014/main" id="{C6808BCA-0E46-AFC6-2416-65AF1BBFB726}"/>
              </a:ext>
            </a:extLst>
          </p:cNvPr>
          <p:cNvSpPr/>
          <p:nvPr/>
        </p:nvSpPr>
        <p:spPr>
          <a:xfrm>
            <a:off x="5549555" y="3304029"/>
            <a:ext cx="2158779" cy="249941"/>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5" name="Rounded Rectangle 14" descr="Environment:&#10;Prompting and feedback on use of skill&#10;">
            <a:extLst>
              <a:ext uri="{FF2B5EF4-FFF2-40B4-BE49-F238E27FC236}">
                <a16:creationId xmlns:a16="http://schemas.microsoft.com/office/drawing/2014/main" id="{4EBB9F01-0666-7439-C3CF-3360C43E318C}"/>
              </a:ext>
            </a:extLst>
          </p:cNvPr>
          <p:cNvSpPr/>
          <p:nvPr/>
        </p:nvSpPr>
        <p:spPr>
          <a:xfrm>
            <a:off x="7875568" y="3003948"/>
            <a:ext cx="2887989" cy="862733"/>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Environment:</a:t>
            </a:r>
          </a:p>
          <a:p>
            <a:pPr algn="ctr"/>
            <a:r>
              <a:rPr lang="en-US" dirty="0">
                <a:solidFill>
                  <a:schemeClr val="bg1"/>
                </a:solidFill>
              </a:rPr>
              <a:t>Prompting and feedback on use of skill</a:t>
            </a:r>
          </a:p>
        </p:txBody>
      </p:sp>
      <p:sp>
        <p:nvSpPr>
          <p:cNvPr id="7" name="Rounded Rectangle 6" descr="Delivery:&#10;Prompting and feedback on use of skill&#10;">
            <a:extLst>
              <a:ext uri="{FF2B5EF4-FFF2-40B4-BE49-F238E27FC236}">
                <a16:creationId xmlns:a16="http://schemas.microsoft.com/office/drawing/2014/main" id="{56439290-A58B-3968-6EC0-03C21ABC7369}"/>
              </a:ext>
            </a:extLst>
          </p:cNvPr>
          <p:cNvSpPr/>
          <p:nvPr/>
        </p:nvSpPr>
        <p:spPr>
          <a:xfrm>
            <a:off x="2479962" y="3007546"/>
            <a:ext cx="2887989" cy="862733"/>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Delivery:</a:t>
            </a:r>
          </a:p>
          <a:p>
            <a:pPr algn="ctr"/>
            <a:r>
              <a:rPr lang="en-US" dirty="0">
                <a:solidFill>
                  <a:schemeClr val="bg1"/>
                </a:solidFill>
              </a:rPr>
              <a:t>Prompting and feedback on use of skill</a:t>
            </a:r>
          </a:p>
        </p:txBody>
      </p:sp>
      <p:sp>
        <p:nvSpPr>
          <p:cNvPr id="13" name="Rounded Rectangle 12" descr="Methodology:&#10;Teach what respect is in that setting&#10;">
            <a:extLst>
              <a:ext uri="{FF2B5EF4-FFF2-40B4-BE49-F238E27FC236}">
                <a16:creationId xmlns:a16="http://schemas.microsoft.com/office/drawing/2014/main" id="{7F07FE2B-B557-7DBB-5EAB-A039F8411D5D}"/>
              </a:ext>
            </a:extLst>
          </p:cNvPr>
          <p:cNvSpPr/>
          <p:nvPr/>
        </p:nvSpPr>
        <p:spPr>
          <a:xfrm>
            <a:off x="7875568" y="1945739"/>
            <a:ext cx="2887989" cy="944773"/>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Methodology:</a:t>
            </a:r>
          </a:p>
          <a:p>
            <a:pPr algn="ctr"/>
            <a:r>
              <a:rPr lang="en-US" dirty="0">
                <a:solidFill>
                  <a:schemeClr val="bg1"/>
                </a:solidFill>
              </a:rPr>
              <a:t>Teach what respect is in that setting</a:t>
            </a:r>
          </a:p>
        </p:txBody>
      </p:sp>
      <p:sp>
        <p:nvSpPr>
          <p:cNvPr id="14" name="Right Arrow 13" descr="Arrow pointing to right">
            <a:extLst>
              <a:ext uri="{FF2B5EF4-FFF2-40B4-BE49-F238E27FC236}">
                <a16:creationId xmlns:a16="http://schemas.microsoft.com/office/drawing/2014/main" id="{ABE6CC65-9751-1CC5-2720-46F818051A18}"/>
              </a:ext>
            </a:extLst>
          </p:cNvPr>
          <p:cNvSpPr/>
          <p:nvPr/>
        </p:nvSpPr>
        <p:spPr>
          <a:xfrm>
            <a:off x="5523474" y="2308075"/>
            <a:ext cx="2158779" cy="249941"/>
          </a:xfrm>
          <a:prstGeom prst="rightArrow">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6" name="Rounded Rectangle 5" descr="Methodology:&#10;Be respectful with examples, non-examples&#10;">
            <a:extLst>
              <a:ext uri="{FF2B5EF4-FFF2-40B4-BE49-F238E27FC236}">
                <a16:creationId xmlns:a16="http://schemas.microsoft.com/office/drawing/2014/main" id="{4E3DCE46-E0F9-8E42-95EE-FAF07CDF1235}"/>
              </a:ext>
            </a:extLst>
          </p:cNvPr>
          <p:cNvSpPr/>
          <p:nvPr/>
        </p:nvSpPr>
        <p:spPr>
          <a:xfrm>
            <a:off x="2483684" y="1931516"/>
            <a:ext cx="2887989" cy="944773"/>
          </a:xfrm>
          <a:prstGeom prst="roundRect">
            <a:avLst/>
          </a:prstGeom>
          <a:solidFill>
            <a:schemeClr val="accent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Methodology:</a:t>
            </a:r>
          </a:p>
          <a:p>
            <a:pPr algn="ctr"/>
            <a:r>
              <a:rPr lang="en-US" dirty="0">
                <a:solidFill>
                  <a:schemeClr val="bg1"/>
                </a:solidFill>
              </a:rPr>
              <a:t>Be respectful with examples, non-examples</a:t>
            </a:r>
          </a:p>
        </p:txBody>
      </p:sp>
      <p:sp>
        <p:nvSpPr>
          <p:cNvPr id="19" name="TextBox 18">
            <a:extLst>
              <a:ext uri="{FF2B5EF4-FFF2-40B4-BE49-F238E27FC236}">
                <a16:creationId xmlns:a16="http://schemas.microsoft.com/office/drawing/2014/main" id="{36D67A62-5BE3-36DA-5FD6-5C529CBF97A6}"/>
              </a:ext>
            </a:extLst>
          </p:cNvPr>
          <p:cNvSpPr txBox="1"/>
          <p:nvPr/>
        </p:nvSpPr>
        <p:spPr>
          <a:xfrm>
            <a:off x="614718" y="2819596"/>
            <a:ext cx="1089529" cy="400110"/>
          </a:xfrm>
          <a:prstGeom prst="rect">
            <a:avLst/>
          </a:prstGeom>
          <a:noFill/>
        </p:spPr>
        <p:txBody>
          <a:bodyPr wrap="none" rtlCol="0">
            <a:spAutoFit/>
          </a:bodyPr>
          <a:lstStyle/>
          <a:p>
            <a:r>
              <a:rPr lang="en-US" sz="2000" b="1" dirty="0">
                <a:solidFill>
                  <a:schemeClr val="accent2"/>
                </a:solidFill>
              </a:rPr>
              <a:t>Example</a:t>
            </a:r>
          </a:p>
        </p:txBody>
      </p:sp>
      <p:sp>
        <p:nvSpPr>
          <p:cNvPr id="11" name="Rounded Rectangle 10" descr="Transfer Setting&#10;(Gen-Ed)&#10;">
            <a:extLst>
              <a:ext uri="{FF2B5EF4-FFF2-40B4-BE49-F238E27FC236}">
                <a16:creationId xmlns:a16="http://schemas.microsoft.com/office/drawing/2014/main" id="{829959DC-6DB3-D6C7-392A-803D5DFF4645}"/>
              </a:ext>
            </a:extLst>
          </p:cNvPr>
          <p:cNvSpPr/>
          <p:nvPr/>
        </p:nvSpPr>
        <p:spPr>
          <a:xfrm>
            <a:off x="8130244" y="121265"/>
            <a:ext cx="2393004" cy="1692612"/>
          </a:xfrm>
          <a:prstGeom prst="roundRect">
            <a:avLst/>
          </a:prstGeom>
          <a:solidFill>
            <a:srgbClr val="00507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bg1"/>
                </a:solidFill>
              </a:rPr>
              <a:t>Transfer Setting</a:t>
            </a:r>
          </a:p>
          <a:p>
            <a:pPr algn="ctr"/>
            <a:r>
              <a:rPr lang="en-US" sz="2200" b="1" dirty="0">
                <a:solidFill>
                  <a:schemeClr val="bg1"/>
                </a:solidFill>
              </a:rPr>
              <a:t>(Gen-Ed)</a:t>
            </a:r>
          </a:p>
        </p:txBody>
      </p:sp>
      <p:sp>
        <p:nvSpPr>
          <p:cNvPr id="12" name="Right Arrow 11" descr="Arrow pointing to right">
            <a:extLst>
              <a:ext uri="{FF2B5EF4-FFF2-40B4-BE49-F238E27FC236}">
                <a16:creationId xmlns:a16="http://schemas.microsoft.com/office/drawing/2014/main" id="{6564F1A2-4CCD-7E03-15E0-7B930B4C272B}"/>
              </a:ext>
            </a:extLst>
          </p:cNvPr>
          <p:cNvSpPr/>
          <p:nvPr/>
        </p:nvSpPr>
        <p:spPr>
          <a:xfrm>
            <a:off x="5549555" y="819296"/>
            <a:ext cx="2158779" cy="450788"/>
          </a:xfrm>
          <a:prstGeom prst="rightArrow">
            <a:avLst/>
          </a:prstGeom>
          <a:solidFill>
            <a:srgbClr val="00507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solidFill>
            </a:endParaRPr>
          </a:p>
        </p:txBody>
      </p:sp>
      <p:sp>
        <p:nvSpPr>
          <p:cNvPr id="10" name="Rounded Rectangle 9" descr="Special Education Setting&#10;">
            <a:extLst>
              <a:ext uri="{FF2B5EF4-FFF2-40B4-BE49-F238E27FC236}">
                <a16:creationId xmlns:a16="http://schemas.microsoft.com/office/drawing/2014/main" id="{3B5AE83B-31FD-5A17-26B9-25E63A0A6FF2}"/>
              </a:ext>
            </a:extLst>
          </p:cNvPr>
          <p:cNvSpPr/>
          <p:nvPr/>
        </p:nvSpPr>
        <p:spPr>
          <a:xfrm>
            <a:off x="2734639" y="122566"/>
            <a:ext cx="2393004" cy="1692612"/>
          </a:xfrm>
          <a:prstGeom prst="roundRect">
            <a:avLst/>
          </a:prstGeom>
          <a:solidFill>
            <a:srgbClr val="00507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200" b="1" dirty="0">
                <a:solidFill>
                  <a:schemeClr val="bg1"/>
                </a:solidFill>
              </a:rPr>
              <a:t>Special Education Setting</a:t>
            </a:r>
          </a:p>
        </p:txBody>
      </p:sp>
      <p:sp>
        <p:nvSpPr>
          <p:cNvPr id="2" name="Title 1">
            <a:extLst>
              <a:ext uri="{FF2B5EF4-FFF2-40B4-BE49-F238E27FC236}">
                <a16:creationId xmlns:a16="http://schemas.microsoft.com/office/drawing/2014/main" id="{D80E8E2A-332A-3C41-996E-85A15157C537}"/>
              </a:ext>
            </a:extLst>
          </p:cNvPr>
          <p:cNvSpPr txBox="1">
            <a:spLocks noGrp="1"/>
          </p:cNvSpPr>
          <p:nvPr>
            <p:ph type="title" idx="4294967295"/>
          </p:nvPr>
        </p:nvSpPr>
        <p:spPr>
          <a:xfrm>
            <a:off x="350656" y="189178"/>
            <a:ext cx="2887989" cy="95410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507F"/>
                </a:solidFill>
                <a:effectLst/>
                <a:uLnTx/>
                <a:uFillTx/>
                <a:latin typeface="+mn-lt"/>
                <a:ea typeface="+mn-ea"/>
                <a:cs typeface="+mn-cs"/>
              </a:rPr>
              <a:t>Supporting Generalization</a:t>
            </a:r>
          </a:p>
        </p:txBody>
      </p:sp>
    </p:spTree>
    <p:extLst>
      <p:ext uri="{BB962C8B-B14F-4D97-AF65-F5344CB8AC3E}">
        <p14:creationId xmlns:p14="http://schemas.microsoft.com/office/powerpoint/2010/main" val="4150479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C90E206-537E-E4EC-009E-9304DC5DE19C}"/>
              </a:ext>
            </a:extLst>
          </p:cNvPr>
          <p:cNvSpPr>
            <a:spLocks noGrp="1"/>
          </p:cNvSpPr>
          <p:nvPr>
            <p:ph type="sldNum" sz="quarter" idx="14"/>
          </p:nvPr>
        </p:nvSpPr>
        <p:spPr/>
        <p:txBody>
          <a:bodyPr/>
          <a:lstStyle/>
          <a:p>
            <a:fld id="{99A20822-4A49-4D36-86E3-300BA48D3F00}" type="slidenum">
              <a:rPr lang="en-US" smtClean="0"/>
              <a:pPr/>
              <a:t>35</a:t>
            </a:fld>
            <a:endParaRPr lang="en-US"/>
          </a:p>
        </p:txBody>
      </p:sp>
      <p:pic>
        <p:nvPicPr>
          <p:cNvPr id="1026" name="Picture 2" descr="A QR code">
            <a:extLst>
              <a:ext uri="{FF2B5EF4-FFF2-40B4-BE49-F238E27FC236}">
                <a16:creationId xmlns:a16="http://schemas.microsoft.com/office/drawing/2014/main" id="{B55485C9-29B9-D80B-87EF-0A6CC91235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09" y="1117600"/>
            <a:ext cx="2311400" cy="2311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Icon for the MTSS Center">
            <a:extLst>
              <a:ext uri="{FF2B5EF4-FFF2-40B4-BE49-F238E27FC236}">
                <a16:creationId xmlns:a16="http://schemas.microsoft.com/office/drawing/2014/main" id="{A7B51CDE-19D8-159B-392C-A6C75A64CB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709" y="5426261"/>
            <a:ext cx="4811781" cy="491939"/>
          </a:xfrm>
          <a:prstGeom prst="rect">
            <a:avLst/>
          </a:prstGeom>
        </p:spPr>
      </p:pic>
      <p:sp>
        <p:nvSpPr>
          <p:cNvPr id="8" name="TextBox 7">
            <a:extLst>
              <a:ext uri="{FF2B5EF4-FFF2-40B4-BE49-F238E27FC236}">
                <a16:creationId xmlns:a16="http://schemas.microsoft.com/office/drawing/2014/main" id="{3CD7BBCD-0F47-F475-C0E8-612B0FDB88E7}"/>
              </a:ext>
            </a:extLst>
          </p:cNvPr>
          <p:cNvSpPr txBox="1"/>
          <p:nvPr/>
        </p:nvSpPr>
        <p:spPr>
          <a:xfrm>
            <a:off x="362709" y="4779930"/>
            <a:ext cx="6096000" cy="646331"/>
          </a:xfrm>
          <a:prstGeom prst="rect">
            <a:avLst/>
          </a:prstGeom>
          <a:noFill/>
        </p:spPr>
        <p:txBody>
          <a:bodyPr wrap="square">
            <a:spAutoFit/>
          </a:bodyPr>
          <a:lstStyle/>
          <a:p>
            <a:r>
              <a:rPr lang="en-US">
                <a:hlinkClick r:id="rId5"/>
              </a:rPr>
              <a:t>https://mtss4success.org/resource/instructional-hierarchy</a:t>
            </a:r>
            <a:endParaRPr lang="en-US"/>
          </a:p>
          <a:p>
            <a:endParaRPr lang="en-US"/>
          </a:p>
        </p:txBody>
      </p:sp>
      <p:pic>
        <p:nvPicPr>
          <p:cNvPr id="7" name="Picture 6" descr="Image of a document with 4 numbered circles">
            <a:extLst>
              <a:ext uri="{FF2B5EF4-FFF2-40B4-BE49-F238E27FC236}">
                <a16:creationId xmlns:a16="http://schemas.microsoft.com/office/drawing/2014/main" id="{C0745071-AB85-CC73-6C8A-405C6E121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5201" y="528340"/>
            <a:ext cx="4046215" cy="5143890"/>
          </a:xfrm>
          <a:prstGeom prst="rect">
            <a:avLst/>
          </a:prstGeom>
          <a:ln>
            <a:solidFill>
              <a:srgbClr val="006298"/>
            </a:solidFill>
          </a:ln>
        </p:spPr>
      </p:pic>
      <p:sp>
        <p:nvSpPr>
          <p:cNvPr id="3" name="Content Placeholder 2">
            <a:extLst>
              <a:ext uri="{FF2B5EF4-FFF2-40B4-BE49-F238E27FC236}">
                <a16:creationId xmlns:a16="http://schemas.microsoft.com/office/drawing/2014/main" id="{8772113E-F334-F522-3A5F-24E3CE1D218A}"/>
              </a:ext>
            </a:extLst>
          </p:cNvPr>
          <p:cNvSpPr>
            <a:spLocks noGrp="1"/>
          </p:cNvSpPr>
          <p:nvPr>
            <p:ph sz="quarter" idx="15"/>
          </p:nvPr>
        </p:nvSpPr>
        <p:spPr>
          <a:xfrm>
            <a:off x="2853691" y="1184461"/>
            <a:ext cx="4441944" cy="3683000"/>
          </a:xfrm>
        </p:spPr>
        <p:txBody>
          <a:bodyPr>
            <a:normAutofit/>
          </a:bodyPr>
          <a:lstStyle/>
          <a:p>
            <a:pPr marL="0" indent="0">
              <a:buNone/>
            </a:pPr>
            <a:r>
              <a:rPr lang="en-US" dirty="0"/>
              <a:t>The IH summarizes a general progress of skill development. Educators can adjust and match the type of instruction to the stage for each skill. </a:t>
            </a:r>
          </a:p>
        </p:txBody>
      </p:sp>
      <p:sp>
        <p:nvSpPr>
          <p:cNvPr id="2" name="Title 1">
            <a:extLst>
              <a:ext uri="{FF2B5EF4-FFF2-40B4-BE49-F238E27FC236}">
                <a16:creationId xmlns:a16="http://schemas.microsoft.com/office/drawing/2014/main" id="{8B3A978A-0EFC-F1FD-E359-1FC2DB62AAB2}"/>
              </a:ext>
            </a:extLst>
          </p:cNvPr>
          <p:cNvSpPr>
            <a:spLocks noGrp="1"/>
          </p:cNvSpPr>
          <p:nvPr>
            <p:ph type="title"/>
          </p:nvPr>
        </p:nvSpPr>
        <p:spPr/>
        <p:txBody>
          <a:bodyPr/>
          <a:lstStyle/>
          <a:p>
            <a:r>
              <a:rPr lang="en-US" dirty="0"/>
              <a:t>Content Matched to Need:</a:t>
            </a:r>
            <a:br>
              <a:rPr lang="en-US" dirty="0"/>
            </a:br>
            <a:r>
              <a:rPr lang="en-US" dirty="0"/>
              <a:t>Instructional Hierarchy Resource</a:t>
            </a:r>
          </a:p>
        </p:txBody>
      </p:sp>
    </p:spTree>
    <p:extLst>
      <p:ext uri="{BB962C8B-B14F-4D97-AF65-F5344CB8AC3E}">
        <p14:creationId xmlns:p14="http://schemas.microsoft.com/office/powerpoint/2010/main" val="28552068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6F07-CED7-8B33-A9E0-B1F5163F7A8E}"/>
              </a:ext>
            </a:extLst>
          </p:cNvPr>
          <p:cNvSpPr>
            <a:spLocks noGrp="1"/>
          </p:cNvSpPr>
          <p:nvPr>
            <p:ph type="title"/>
          </p:nvPr>
        </p:nvSpPr>
        <p:spPr/>
        <p:txBody>
          <a:bodyPr/>
          <a:lstStyle/>
          <a:p>
            <a:r>
              <a:rPr lang="en-US" dirty="0"/>
              <a:t>Opportunity to Respond (OTR): </a:t>
            </a:r>
          </a:p>
        </p:txBody>
      </p:sp>
      <p:sp>
        <p:nvSpPr>
          <p:cNvPr id="3" name="Content Placeholder 2">
            <a:extLst>
              <a:ext uri="{FF2B5EF4-FFF2-40B4-BE49-F238E27FC236}">
                <a16:creationId xmlns:a16="http://schemas.microsoft.com/office/drawing/2014/main" id="{02252AAD-629C-151F-2A3A-1A8237F33988}"/>
              </a:ext>
            </a:extLst>
          </p:cNvPr>
          <p:cNvSpPr>
            <a:spLocks noGrp="1"/>
          </p:cNvSpPr>
          <p:nvPr>
            <p:ph sz="quarter" idx="15"/>
          </p:nvPr>
        </p:nvSpPr>
        <p:spPr>
          <a:xfrm>
            <a:off x="648182" y="1371600"/>
            <a:ext cx="11418900" cy="2574235"/>
          </a:xfrm>
        </p:spPr>
        <p:txBody>
          <a:bodyPr>
            <a:normAutofit/>
          </a:bodyPr>
          <a:lstStyle/>
          <a:p>
            <a:pPr marL="0" indent="0">
              <a:buNone/>
            </a:pPr>
            <a:r>
              <a:rPr lang="en-US" dirty="0"/>
              <a:t>Anytime a student has an opportunity to respond to a task or to demonstrate a skill</a:t>
            </a:r>
          </a:p>
          <a:p>
            <a:pPr marL="457200" indent="-457200">
              <a:buFont typeface="Arial" panose="020B0604020202020204" pitchFamily="34" charset="0"/>
              <a:buChar char="•"/>
            </a:pPr>
            <a:r>
              <a:rPr lang="en-US" i="1" dirty="0"/>
              <a:t>Provides a measure of dosage, as well as pacing and engagement</a:t>
            </a:r>
          </a:p>
          <a:p>
            <a:pPr marL="457200" indent="-457200">
              <a:buFont typeface="Arial" panose="020B0604020202020204" pitchFamily="34" charset="0"/>
              <a:buChar char="•"/>
            </a:pPr>
            <a:endParaRPr lang="en-US" i="1" dirty="0"/>
          </a:p>
          <a:p>
            <a:endParaRPr lang="en-US" dirty="0"/>
          </a:p>
        </p:txBody>
      </p:sp>
      <p:sp>
        <p:nvSpPr>
          <p:cNvPr id="5" name="Slide Number Placeholder 4">
            <a:extLst>
              <a:ext uri="{FF2B5EF4-FFF2-40B4-BE49-F238E27FC236}">
                <a16:creationId xmlns:a16="http://schemas.microsoft.com/office/drawing/2014/main" id="{D22FB041-8AE9-D2DB-384E-473C9B614021}"/>
              </a:ext>
            </a:extLst>
          </p:cNvPr>
          <p:cNvSpPr>
            <a:spLocks noGrp="1"/>
          </p:cNvSpPr>
          <p:nvPr>
            <p:ph type="sldNum" sz="quarter" idx="14"/>
          </p:nvPr>
        </p:nvSpPr>
        <p:spPr/>
        <p:txBody>
          <a:bodyPr/>
          <a:lstStyle/>
          <a:p>
            <a:fld id="{99A20822-4A49-4D36-86E3-300BA48D3F00}" type="slidenum">
              <a:rPr lang="en-US" smtClean="0"/>
              <a:pPr/>
              <a:t>36</a:t>
            </a:fld>
            <a:endParaRPr lang="en-US"/>
          </a:p>
        </p:txBody>
      </p:sp>
      <p:sp>
        <p:nvSpPr>
          <p:cNvPr id="6" name="Rounded Rectangle 5" descr="Prompt&#10;">
            <a:extLst>
              <a:ext uri="{FF2B5EF4-FFF2-40B4-BE49-F238E27FC236}">
                <a16:creationId xmlns:a16="http://schemas.microsoft.com/office/drawing/2014/main" id="{2FA39338-964A-CB5C-DA26-7424D3654F6A}"/>
              </a:ext>
            </a:extLst>
          </p:cNvPr>
          <p:cNvSpPr/>
          <p:nvPr/>
        </p:nvSpPr>
        <p:spPr>
          <a:xfrm>
            <a:off x="1214123" y="3295753"/>
            <a:ext cx="2614613" cy="1300163"/>
          </a:xfrm>
          <a:prstGeom prst="roundRect">
            <a:avLst/>
          </a:prstGeom>
          <a:solidFill>
            <a:srgbClr val="0050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Prompt</a:t>
            </a:r>
          </a:p>
        </p:txBody>
      </p:sp>
      <p:sp>
        <p:nvSpPr>
          <p:cNvPr id="7" name="Rounded Rectangle 6" descr="Opportunity to Respond (OTR)&#10;">
            <a:extLst>
              <a:ext uri="{FF2B5EF4-FFF2-40B4-BE49-F238E27FC236}">
                <a16:creationId xmlns:a16="http://schemas.microsoft.com/office/drawing/2014/main" id="{8D4894AE-0999-8971-38A1-BACCAE90A22F}"/>
              </a:ext>
            </a:extLst>
          </p:cNvPr>
          <p:cNvSpPr/>
          <p:nvPr/>
        </p:nvSpPr>
        <p:spPr>
          <a:xfrm>
            <a:off x="4766947" y="3295753"/>
            <a:ext cx="2614613" cy="1300163"/>
          </a:xfrm>
          <a:prstGeom prst="roundRect">
            <a:avLst/>
          </a:prstGeom>
          <a:solidFill>
            <a:srgbClr val="0050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Opportunity to Respond (OTR)</a:t>
            </a:r>
          </a:p>
        </p:txBody>
      </p:sp>
      <p:sp>
        <p:nvSpPr>
          <p:cNvPr id="8" name="Rounded Rectangle 7" descr="Feedback (Correctiveor Praise)&#10;">
            <a:extLst>
              <a:ext uri="{FF2B5EF4-FFF2-40B4-BE49-F238E27FC236}">
                <a16:creationId xmlns:a16="http://schemas.microsoft.com/office/drawing/2014/main" id="{99D0B246-7129-D687-3384-562A836B0695}"/>
              </a:ext>
            </a:extLst>
          </p:cNvPr>
          <p:cNvSpPr/>
          <p:nvPr/>
        </p:nvSpPr>
        <p:spPr>
          <a:xfrm>
            <a:off x="8238809" y="3261463"/>
            <a:ext cx="2614613" cy="1300163"/>
          </a:xfrm>
          <a:prstGeom prst="roundRect">
            <a:avLst/>
          </a:prstGeom>
          <a:solidFill>
            <a:srgbClr val="00507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a:solidFill>
                  <a:schemeClr val="bg1"/>
                </a:solidFill>
              </a:rPr>
              <a:t>Feedback (Corrective</a:t>
            </a:r>
            <a:br>
              <a:rPr lang="en-US" sz="2400" b="1" dirty="0">
                <a:solidFill>
                  <a:schemeClr val="bg1"/>
                </a:solidFill>
              </a:rPr>
            </a:br>
            <a:r>
              <a:rPr lang="en-US" sz="2400" b="1" dirty="0">
                <a:solidFill>
                  <a:schemeClr val="bg1"/>
                </a:solidFill>
              </a:rPr>
              <a:t>or Praise)</a:t>
            </a:r>
          </a:p>
        </p:txBody>
      </p:sp>
      <p:sp>
        <p:nvSpPr>
          <p:cNvPr id="9" name="Right Arrow 8" descr="An arrow pointing to the right">
            <a:extLst>
              <a:ext uri="{FF2B5EF4-FFF2-40B4-BE49-F238E27FC236}">
                <a16:creationId xmlns:a16="http://schemas.microsoft.com/office/drawing/2014/main" id="{DA274D60-E0CB-295E-6B4F-AD823110E4D5}"/>
              </a:ext>
            </a:extLst>
          </p:cNvPr>
          <p:cNvSpPr/>
          <p:nvPr/>
        </p:nvSpPr>
        <p:spPr>
          <a:xfrm>
            <a:off x="3962088" y="3767954"/>
            <a:ext cx="614363" cy="355759"/>
          </a:xfrm>
          <a:prstGeom prst="rightArrow">
            <a:avLst/>
          </a:prstGeom>
          <a:solidFill>
            <a:srgbClr val="0050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Right Arrow 9" descr="An arrow pointing to the right">
            <a:extLst>
              <a:ext uri="{FF2B5EF4-FFF2-40B4-BE49-F238E27FC236}">
                <a16:creationId xmlns:a16="http://schemas.microsoft.com/office/drawing/2014/main" id="{B6C1509C-985F-6262-BF64-F49AAB6B95DE}"/>
              </a:ext>
            </a:extLst>
          </p:cNvPr>
          <p:cNvSpPr/>
          <p:nvPr/>
        </p:nvSpPr>
        <p:spPr>
          <a:xfrm>
            <a:off x="7517294" y="3767954"/>
            <a:ext cx="614363" cy="355759"/>
          </a:xfrm>
          <a:prstGeom prst="rightArrow">
            <a:avLst/>
          </a:prstGeom>
          <a:solidFill>
            <a:srgbClr val="00507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Tree>
    <p:extLst>
      <p:ext uri="{BB962C8B-B14F-4D97-AF65-F5344CB8AC3E}">
        <p14:creationId xmlns:p14="http://schemas.microsoft.com/office/powerpoint/2010/main" val="36439805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descr="hand">
            <a:extLst>
              <a:ext uri="{FF2B5EF4-FFF2-40B4-BE49-F238E27FC236}">
                <a16:creationId xmlns:a16="http://schemas.microsoft.com/office/drawing/2014/main" id="{0ABC1402-612E-6D7F-3CE6-3E9A861120A4}"/>
              </a:ext>
            </a:extLst>
          </p:cNvPr>
          <p:cNvGrpSpPr/>
          <p:nvPr/>
        </p:nvGrpSpPr>
        <p:grpSpPr>
          <a:xfrm>
            <a:off x="9610879" y="3441121"/>
            <a:ext cx="1400537" cy="1152481"/>
            <a:chOff x="9610879" y="3441121"/>
            <a:chExt cx="1400537" cy="1152481"/>
          </a:xfrm>
        </p:grpSpPr>
        <p:sp>
          <p:nvSpPr>
            <p:cNvPr id="24" name="Rounded Rectangle 23" descr="Round rectangle with image of a hand waving to indicate a gesture">
              <a:extLst>
                <a:ext uri="{FF2B5EF4-FFF2-40B4-BE49-F238E27FC236}">
                  <a16:creationId xmlns:a16="http://schemas.microsoft.com/office/drawing/2014/main" id="{CE1CD2C6-AF7D-574D-1D66-4B6E83EAE32C}"/>
                </a:ext>
              </a:extLst>
            </p:cNvPr>
            <p:cNvSpPr/>
            <p:nvPr/>
          </p:nvSpPr>
          <p:spPr>
            <a:xfrm>
              <a:off x="9610879" y="3441121"/>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10" name="Graphic 9" descr="Wave Gesture with solid fill">
              <a:extLst>
                <a:ext uri="{FF2B5EF4-FFF2-40B4-BE49-F238E27FC236}">
                  <a16:creationId xmlns:a16="http://schemas.microsoft.com/office/drawing/2014/main" id="{35DEA61E-1353-6CFA-1E94-F0C5E59EB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853947" y="3608354"/>
              <a:ext cx="914400" cy="914400"/>
            </a:xfrm>
            <a:prstGeom prst="rect">
              <a:avLst/>
            </a:prstGeom>
          </p:spPr>
        </p:pic>
      </p:grpSp>
      <p:sp>
        <p:nvSpPr>
          <p:cNvPr id="35" name="TextBox 34">
            <a:extLst>
              <a:ext uri="{FF2B5EF4-FFF2-40B4-BE49-F238E27FC236}">
                <a16:creationId xmlns:a16="http://schemas.microsoft.com/office/drawing/2014/main" id="{956A9B39-B385-AA96-1002-DB4AF9F254E5}"/>
              </a:ext>
            </a:extLst>
          </p:cNvPr>
          <p:cNvSpPr txBox="1"/>
          <p:nvPr/>
        </p:nvSpPr>
        <p:spPr>
          <a:xfrm>
            <a:off x="9523576" y="4929899"/>
            <a:ext cx="1400537"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Action</a:t>
            </a:r>
          </a:p>
        </p:txBody>
      </p:sp>
      <p:cxnSp>
        <p:nvCxnSpPr>
          <p:cNvPr id="46" name="Straight Arrow Connector 45" descr="Blue arrow pointing down and to the right">
            <a:extLst>
              <a:ext uri="{FF2B5EF4-FFF2-40B4-BE49-F238E27FC236}">
                <a16:creationId xmlns:a16="http://schemas.microsoft.com/office/drawing/2014/main" id="{B46D94FB-C1D7-78BB-41E2-BFFE0A8B7265}"/>
              </a:ext>
            </a:extLst>
          </p:cNvPr>
          <p:cNvCxnSpPr>
            <a:cxnSpLocks/>
          </p:cNvCxnSpPr>
          <p:nvPr/>
        </p:nvCxnSpPr>
        <p:spPr>
          <a:xfrm>
            <a:off x="8678061" y="2663508"/>
            <a:ext cx="1629471" cy="782375"/>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05B637C-D501-1253-5602-767092AE810B}"/>
              </a:ext>
            </a:extLst>
          </p:cNvPr>
          <p:cNvSpPr txBox="1"/>
          <p:nvPr/>
        </p:nvSpPr>
        <p:spPr>
          <a:xfrm>
            <a:off x="7916744" y="4937743"/>
            <a:ext cx="1400537"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Written</a:t>
            </a:r>
          </a:p>
        </p:txBody>
      </p:sp>
      <p:grpSp>
        <p:nvGrpSpPr>
          <p:cNvPr id="13" name="Group 12">
            <a:extLst>
              <a:ext uri="{FF2B5EF4-FFF2-40B4-BE49-F238E27FC236}">
                <a16:creationId xmlns:a16="http://schemas.microsoft.com/office/drawing/2014/main" id="{1037F206-5EF6-8F96-23F2-36F3C11061F1}"/>
              </a:ext>
            </a:extLst>
          </p:cNvPr>
          <p:cNvGrpSpPr/>
          <p:nvPr/>
        </p:nvGrpSpPr>
        <p:grpSpPr>
          <a:xfrm>
            <a:off x="7982602" y="3445883"/>
            <a:ext cx="1400537" cy="1152481"/>
            <a:chOff x="7982602" y="3445883"/>
            <a:chExt cx="1400537" cy="1152481"/>
          </a:xfrm>
        </p:grpSpPr>
        <p:sp>
          <p:nvSpPr>
            <p:cNvPr id="23" name="Rounded Rectangle 22" descr="Round rectangle with image of a pen">
              <a:extLst>
                <a:ext uri="{FF2B5EF4-FFF2-40B4-BE49-F238E27FC236}">
                  <a16:creationId xmlns:a16="http://schemas.microsoft.com/office/drawing/2014/main" id="{7336263F-8FAE-4104-A26D-AC5D59AA185F}"/>
                </a:ext>
              </a:extLst>
            </p:cNvPr>
            <p:cNvSpPr/>
            <p:nvPr/>
          </p:nvSpPr>
          <p:spPr>
            <a:xfrm>
              <a:off x="7982602" y="3445883"/>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8" name="Graphic 7" descr="Scribble with solid fill">
              <a:extLst>
                <a:ext uri="{FF2B5EF4-FFF2-40B4-BE49-F238E27FC236}">
                  <a16:creationId xmlns:a16="http://schemas.microsoft.com/office/drawing/2014/main" id="{FD195A7B-8BBD-853F-0AD7-86A688E38B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25409" y="3586915"/>
              <a:ext cx="914400" cy="914400"/>
            </a:xfrm>
            <a:prstGeom prst="rect">
              <a:avLst/>
            </a:prstGeom>
          </p:spPr>
        </p:pic>
      </p:grpSp>
      <p:cxnSp>
        <p:nvCxnSpPr>
          <p:cNvPr id="45" name="Straight Arrow Connector 44" descr="Blue arrow pointing down ">
            <a:extLst>
              <a:ext uri="{FF2B5EF4-FFF2-40B4-BE49-F238E27FC236}">
                <a16:creationId xmlns:a16="http://schemas.microsoft.com/office/drawing/2014/main" id="{0E5A6693-0AA5-EB1A-2D1E-47873942F5B2}"/>
              </a:ext>
            </a:extLst>
          </p:cNvPr>
          <p:cNvCxnSpPr>
            <a:cxnSpLocks/>
          </p:cNvCxnSpPr>
          <p:nvPr/>
        </p:nvCxnSpPr>
        <p:spPr>
          <a:xfrm>
            <a:off x="8678061" y="2663508"/>
            <a:ext cx="1194" cy="787137"/>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4D148EE-398A-BE3F-D7FF-8BEC230595ED}"/>
              </a:ext>
            </a:extLst>
          </p:cNvPr>
          <p:cNvSpPr txBox="1"/>
          <p:nvPr/>
        </p:nvSpPr>
        <p:spPr>
          <a:xfrm>
            <a:off x="6309912" y="4929899"/>
            <a:ext cx="1400537" cy="369332"/>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Verbal</a:t>
            </a:r>
          </a:p>
        </p:txBody>
      </p:sp>
      <p:grpSp>
        <p:nvGrpSpPr>
          <p:cNvPr id="11" name="Group 10">
            <a:extLst>
              <a:ext uri="{FF2B5EF4-FFF2-40B4-BE49-F238E27FC236}">
                <a16:creationId xmlns:a16="http://schemas.microsoft.com/office/drawing/2014/main" id="{7F9A33AA-8B2F-B29A-F295-1E032F2CCE01}"/>
              </a:ext>
            </a:extLst>
          </p:cNvPr>
          <p:cNvGrpSpPr/>
          <p:nvPr/>
        </p:nvGrpSpPr>
        <p:grpSpPr>
          <a:xfrm>
            <a:off x="6375771" y="3439179"/>
            <a:ext cx="1400537" cy="1268820"/>
            <a:chOff x="6375771" y="3439179"/>
            <a:chExt cx="1400537" cy="1268820"/>
          </a:xfrm>
        </p:grpSpPr>
        <p:sp>
          <p:nvSpPr>
            <p:cNvPr id="25" name="Rounded Rectangle 24" descr="Round rectangle with image of text bubbles in it">
              <a:extLst>
                <a:ext uri="{FF2B5EF4-FFF2-40B4-BE49-F238E27FC236}">
                  <a16:creationId xmlns:a16="http://schemas.microsoft.com/office/drawing/2014/main" id="{3438DE39-2850-D3AE-3FDC-48C87224A0F6}"/>
                </a:ext>
              </a:extLst>
            </p:cNvPr>
            <p:cNvSpPr/>
            <p:nvPr/>
          </p:nvSpPr>
          <p:spPr>
            <a:xfrm>
              <a:off x="6375771" y="3441121"/>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21" name="Graphic 20" descr="Chat with solid fill">
              <a:extLst>
                <a:ext uri="{FF2B5EF4-FFF2-40B4-BE49-F238E27FC236}">
                  <a16:creationId xmlns:a16="http://schemas.microsoft.com/office/drawing/2014/main" id="{375A9B44-FC7F-41E2-27D6-4B54EC1D332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41629" y="3439179"/>
              <a:ext cx="1268820" cy="1268820"/>
            </a:xfrm>
            <a:prstGeom prst="rect">
              <a:avLst/>
            </a:prstGeom>
          </p:spPr>
        </p:pic>
      </p:grpSp>
      <p:cxnSp>
        <p:nvCxnSpPr>
          <p:cNvPr id="44" name="Straight Arrow Connector 43" descr="Blue arrow pointing down and to the left">
            <a:extLst>
              <a:ext uri="{FF2B5EF4-FFF2-40B4-BE49-F238E27FC236}">
                <a16:creationId xmlns:a16="http://schemas.microsoft.com/office/drawing/2014/main" id="{D37A415D-1A5E-8E82-0593-67806AAF0211}"/>
              </a:ext>
            </a:extLst>
          </p:cNvPr>
          <p:cNvCxnSpPr/>
          <p:nvPr/>
        </p:nvCxnSpPr>
        <p:spPr>
          <a:xfrm flipH="1">
            <a:off x="7072424" y="2663508"/>
            <a:ext cx="1605637" cy="782375"/>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sp>
        <p:nvSpPr>
          <p:cNvPr id="5" name="Rounded Rectangle 4" descr="Responses">
            <a:extLst>
              <a:ext uri="{FF2B5EF4-FFF2-40B4-BE49-F238E27FC236}">
                <a16:creationId xmlns:a16="http://schemas.microsoft.com/office/drawing/2014/main" id="{714E685F-0447-B364-95F7-049BA1E480F6}"/>
              </a:ext>
            </a:extLst>
          </p:cNvPr>
          <p:cNvSpPr/>
          <p:nvPr/>
        </p:nvSpPr>
        <p:spPr>
          <a:xfrm>
            <a:off x="7282333" y="1696106"/>
            <a:ext cx="2801073" cy="960698"/>
          </a:xfrm>
          <a:prstGeom prst="roundRect">
            <a:avLst/>
          </a:prstGeom>
          <a:solidFill>
            <a:srgbClr val="00507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Responses</a:t>
            </a:r>
          </a:p>
        </p:txBody>
      </p:sp>
      <p:sp>
        <p:nvSpPr>
          <p:cNvPr id="32" name="TextBox 31">
            <a:extLst>
              <a:ext uri="{FF2B5EF4-FFF2-40B4-BE49-F238E27FC236}">
                <a16:creationId xmlns:a16="http://schemas.microsoft.com/office/drawing/2014/main" id="{20011044-2227-EDC6-6D8F-60C28745A0CA}"/>
              </a:ext>
            </a:extLst>
          </p:cNvPr>
          <p:cNvSpPr txBox="1"/>
          <p:nvPr/>
        </p:nvSpPr>
        <p:spPr>
          <a:xfrm>
            <a:off x="4257484" y="4935539"/>
            <a:ext cx="1400537" cy="369332"/>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Individual</a:t>
            </a:r>
          </a:p>
        </p:txBody>
      </p:sp>
      <p:grpSp>
        <p:nvGrpSpPr>
          <p:cNvPr id="7" name="Group 6">
            <a:extLst>
              <a:ext uri="{FF2B5EF4-FFF2-40B4-BE49-F238E27FC236}">
                <a16:creationId xmlns:a16="http://schemas.microsoft.com/office/drawing/2014/main" id="{5937693F-1F9F-4B8A-E5F9-008102A89986}"/>
              </a:ext>
            </a:extLst>
          </p:cNvPr>
          <p:cNvGrpSpPr/>
          <p:nvPr/>
        </p:nvGrpSpPr>
        <p:grpSpPr>
          <a:xfrm>
            <a:off x="4278929" y="3439179"/>
            <a:ext cx="1400537" cy="1152481"/>
            <a:chOff x="4278929" y="3439179"/>
            <a:chExt cx="1400537" cy="1152481"/>
          </a:xfrm>
        </p:grpSpPr>
        <p:sp>
          <p:nvSpPr>
            <p:cNvPr id="17" name="Rounded Rectangle 16" descr="Round rectangle with image of 1 person in it">
              <a:extLst>
                <a:ext uri="{FF2B5EF4-FFF2-40B4-BE49-F238E27FC236}">
                  <a16:creationId xmlns:a16="http://schemas.microsoft.com/office/drawing/2014/main" id="{CCB48E58-3736-62DB-00A4-A507A2B9F497}"/>
                </a:ext>
              </a:extLst>
            </p:cNvPr>
            <p:cNvSpPr/>
            <p:nvPr/>
          </p:nvSpPr>
          <p:spPr>
            <a:xfrm>
              <a:off x="4278929" y="3439179"/>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19" name="Graphic 18" descr="Man with solid fill">
              <a:extLst>
                <a:ext uri="{FF2B5EF4-FFF2-40B4-BE49-F238E27FC236}">
                  <a16:creationId xmlns:a16="http://schemas.microsoft.com/office/drawing/2014/main" id="{4C04FD38-10FF-6140-629B-65883190E17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19664" y="3558219"/>
              <a:ext cx="914400" cy="914400"/>
            </a:xfrm>
            <a:prstGeom prst="rect">
              <a:avLst/>
            </a:prstGeom>
          </p:spPr>
        </p:pic>
      </p:grpSp>
      <p:cxnSp>
        <p:nvCxnSpPr>
          <p:cNvPr id="41" name="Straight Arrow Connector 40" descr="Blue arrow pointing down and to the right">
            <a:extLst>
              <a:ext uri="{FF2B5EF4-FFF2-40B4-BE49-F238E27FC236}">
                <a16:creationId xmlns:a16="http://schemas.microsoft.com/office/drawing/2014/main" id="{F4180578-A9FD-0413-434D-1DA0FA164F0C}"/>
              </a:ext>
            </a:extLst>
          </p:cNvPr>
          <p:cNvCxnSpPr>
            <a:cxnSpLocks/>
            <a:stCxn id="3" idx="2"/>
            <a:endCxn id="17" idx="0"/>
          </p:cNvCxnSpPr>
          <p:nvPr/>
        </p:nvCxnSpPr>
        <p:spPr>
          <a:xfrm>
            <a:off x="3349727" y="2656804"/>
            <a:ext cx="1629471" cy="782375"/>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FC2A0C3-A225-8A68-B3A1-38FEC32A3775}"/>
              </a:ext>
            </a:extLst>
          </p:cNvPr>
          <p:cNvSpPr txBox="1"/>
          <p:nvPr/>
        </p:nvSpPr>
        <p:spPr>
          <a:xfrm>
            <a:off x="2650652" y="4797040"/>
            <a:ext cx="1400537" cy="646331"/>
          </a:xfrm>
          <a:prstGeom prst="rect">
            <a:avLst/>
          </a:prstGeom>
          <a:noFill/>
        </p:spPr>
        <p:txBody>
          <a:bodyPr wrap="square" rtlCol="0">
            <a:spAutoFit/>
          </a:bodyPr>
          <a:lstStyle/>
          <a:p>
            <a:pPr algn="ctr"/>
            <a:r>
              <a:rPr lang="en-US">
                <a:latin typeface="Arial" panose="020B0604020202020204" pitchFamily="34" charset="0"/>
                <a:cs typeface="Arial" panose="020B0604020202020204" pitchFamily="34" charset="0"/>
              </a:rPr>
              <a:t>Peer to Peer</a:t>
            </a:r>
          </a:p>
        </p:txBody>
      </p:sp>
      <p:grpSp>
        <p:nvGrpSpPr>
          <p:cNvPr id="20" name="Group 19">
            <a:extLst>
              <a:ext uri="{FF2B5EF4-FFF2-40B4-BE49-F238E27FC236}">
                <a16:creationId xmlns:a16="http://schemas.microsoft.com/office/drawing/2014/main" id="{066FEFE0-DA0F-61DB-65F9-279A425EEE83}"/>
              </a:ext>
            </a:extLst>
          </p:cNvPr>
          <p:cNvGrpSpPr/>
          <p:nvPr/>
        </p:nvGrpSpPr>
        <p:grpSpPr>
          <a:xfrm>
            <a:off x="2650652" y="3443941"/>
            <a:ext cx="1400537" cy="1152481"/>
            <a:chOff x="2650652" y="3443941"/>
            <a:chExt cx="1400537" cy="1152481"/>
          </a:xfrm>
        </p:grpSpPr>
        <p:sp>
          <p:nvSpPr>
            <p:cNvPr id="16" name="Rounded Rectangle 15" descr="Round rectangle with image of 2 people in it">
              <a:extLst>
                <a:ext uri="{FF2B5EF4-FFF2-40B4-BE49-F238E27FC236}">
                  <a16:creationId xmlns:a16="http://schemas.microsoft.com/office/drawing/2014/main" id="{DD90925F-76BC-5F67-5968-B09169B1AE12}"/>
                </a:ext>
              </a:extLst>
            </p:cNvPr>
            <p:cNvSpPr/>
            <p:nvPr/>
          </p:nvSpPr>
          <p:spPr>
            <a:xfrm>
              <a:off x="2650652" y="3443941"/>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12" name="Graphic 11" descr="Man with solid fill">
              <a:extLst>
                <a:ext uri="{FF2B5EF4-FFF2-40B4-BE49-F238E27FC236}">
                  <a16:creationId xmlns:a16="http://schemas.microsoft.com/office/drawing/2014/main" id="{23D2F5A0-4E53-41B3-AB85-523CFAE6A66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50652" y="3535238"/>
              <a:ext cx="914400" cy="914400"/>
            </a:xfrm>
            <a:prstGeom prst="rect">
              <a:avLst/>
            </a:prstGeom>
          </p:spPr>
        </p:pic>
        <p:pic>
          <p:nvPicPr>
            <p:cNvPr id="14" name="Graphic 13" descr="Woman with solid fill">
              <a:extLst>
                <a:ext uri="{FF2B5EF4-FFF2-40B4-BE49-F238E27FC236}">
                  <a16:creationId xmlns:a16="http://schemas.microsoft.com/office/drawing/2014/main" id="{F7DAEF35-CB5A-F6D6-12A6-71614C82257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135622" y="3535570"/>
              <a:ext cx="914400" cy="914400"/>
            </a:xfrm>
            <a:prstGeom prst="rect">
              <a:avLst/>
            </a:prstGeom>
          </p:spPr>
        </p:pic>
      </p:grpSp>
      <p:sp>
        <p:nvSpPr>
          <p:cNvPr id="30" name="TextBox 29">
            <a:extLst>
              <a:ext uri="{FF2B5EF4-FFF2-40B4-BE49-F238E27FC236}">
                <a16:creationId xmlns:a16="http://schemas.microsoft.com/office/drawing/2014/main" id="{E787BBF2-9E82-3DB2-EDA1-1622980FCC7C}"/>
              </a:ext>
            </a:extLst>
          </p:cNvPr>
          <p:cNvSpPr txBox="1"/>
          <p:nvPr/>
        </p:nvSpPr>
        <p:spPr>
          <a:xfrm>
            <a:off x="1043820" y="4789196"/>
            <a:ext cx="1400537" cy="646331"/>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Choral (Unison)</a:t>
            </a:r>
          </a:p>
        </p:txBody>
      </p:sp>
      <p:cxnSp>
        <p:nvCxnSpPr>
          <p:cNvPr id="38" name="Straight Arrow Connector 37" descr="Blue arrow pointing down ">
            <a:extLst>
              <a:ext uri="{FF2B5EF4-FFF2-40B4-BE49-F238E27FC236}">
                <a16:creationId xmlns:a16="http://schemas.microsoft.com/office/drawing/2014/main" id="{EAAC6C61-499E-E8DD-1499-A794600AF8C5}"/>
              </a:ext>
            </a:extLst>
          </p:cNvPr>
          <p:cNvCxnSpPr>
            <a:cxnSpLocks/>
            <a:stCxn id="3" idx="2"/>
            <a:endCxn id="16" idx="0"/>
          </p:cNvCxnSpPr>
          <p:nvPr/>
        </p:nvCxnSpPr>
        <p:spPr>
          <a:xfrm>
            <a:off x="3349727" y="2656804"/>
            <a:ext cx="1194" cy="787137"/>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475285F1-D529-9BE9-65A4-4E473C93CB3A}"/>
              </a:ext>
            </a:extLst>
          </p:cNvPr>
          <p:cNvGrpSpPr/>
          <p:nvPr/>
        </p:nvGrpSpPr>
        <p:grpSpPr>
          <a:xfrm>
            <a:off x="1043821" y="3439179"/>
            <a:ext cx="1400537" cy="1152481"/>
            <a:chOff x="1043821" y="3439179"/>
            <a:chExt cx="1400537" cy="1152481"/>
          </a:xfrm>
        </p:grpSpPr>
        <p:sp>
          <p:nvSpPr>
            <p:cNvPr id="15" name="Rounded Rectangle 14" descr="Round rectangle with image of 3 people in it">
              <a:extLst>
                <a:ext uri="{FF2B5EF4-FFF2-40B4-BE49-F238E27FC236}">
                  <a16:creationId xmlns:a16="http://schemas.microsoft.com/office/drawing/2014/main" id="{C485757E-CFFF-98FF-A33A-8E4D93D3B88B}"/>
                </a:ext>
              </a:extLst>
            </p:cNvPr>
            <p:cNvSpPr/>
            <p:nvPr/>
          </p:nvSpPr>
          <p:spPr>
            <a:xfrm>
              <a:off x="1043821" y="3439179"/>
              <a:ext cx="1400537" cy="1152481"/>
            </a:xfrm>
            <a:prstGeom prst="round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solidFill>
                  <a:schemeClr val="tx1"/>
                </a:solidFill>
              </a:endParaRPr>
            </a:p>
          </p:txBody>
        </p:sp>
        <p:pic>
          <p:nvPicPr>
            <p:cNvPr id="9" name="Graphic 8" descr="Group of men with solid fill">
              <a:extLst>
                <a:ext uri="{FF2B5EF4-FFF2-40B4-BE49-F238E27FC236}">
                  <a16:creationId xmlns:a16="http://schemas.microsoft.com/office/drawing/2014/main" id="{AD2AEB96-5628-0DE7-5E61-BC41FEE8B6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86889" y="3558219"/>
              <a:ext cx="914400" cy="914400"/>
            </a:xfrm>
            <a:prstGeom prst="rect">
              <a:avLst/>
            </a:prstGeom>
          </p:spPr>
        </p:pic>
      </p:grpSp>
      <p:cxnSp>
        <p:nvCxnSpPr>
          <p:cNvPr id="37" name="Straight Arrow Connector 36" descr="Blue arrow pointing down and to the left">
            <a:extLst>
              <a:ext uri="{FF2B5EF4-FFF2-40B4-BE49-F238E27FC236}">
                <a16:creationId xmlns:a16="http://schemas.microsoft.com/office/drawing/2014/main" id="{88D37D7A-860D-96D1-9A61-1502AE7F8C3F}"/>
              </a:ext>
            </a:extLst>
          </p:cNvPr>
          <p:cNvCxnSpPr>
            <a:stCxn id="3" idx="2"/>
            <a:endCxn id="15" idx="0"/>
          </p:cNvCxnSpPr>
          <p:nvPr/>
        </p:nvCxnSpPr>
        <p:spPr>
          <a:xfrm flipH="1">
            <a:off x="1744090" y="2656804"/>
            <a:ext cx="1605637" cy="782375"/>
          </a:xfrm>
          <a:prstGeom prst="straightConnector1">
            <a:avLst/>
          </a:prstGeom>
          <a:ln w="38100">
            <a:solidFill>
              <a:srgbClr val="00507F"/>
            </a:solidFill>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descr="Who">
            <a:extLst>
              <a:ext uri="{FF2B5EF4-FFF2-40B4-BE49-F238E27FC236}">
                <a16:creationId xmlns:a16="http://schemas.microsoft.com/office/drawing/2014/main" id="{D115A90E-10A8-459D-6407-2C7EEB521A65}"/>
              </a:ext>
            </a:extLst>
          </p:cNvPr>
          <p:cNvSpPr/>
          <p:nvPr/>
        </p:nvSpPr>
        <p:spPr>
          <a:xfrm>
            <a:off x="1949190" y="1696106"/>
            <a:ext cx="2801073" cy="960698"/>
          </a:xfrm>
          <a:prstGeom prst="roundRect">
            <a:avLst/>
          </a:prstGeom>
          <a:solidFill>
            <a:srgbClr val="00507F"/>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rPr>
              <a:t>Who</a:t>
            </a:r>
          </a:p>
        </p:txBody>
      </p:sp>
      <p:sp>
        <p:nvSpPr>
          <p:cNvPr id="2" name="Title 1"/>
          <p:cNvSpPr>
            <a:spLocks noGrp="1"/>
          </p:cNvSpPr>
          <p:nvPr>
            <p:ph type="title"/>
          </p:nvPr>
        </p:nvSpPr>
        <p:spPr>
          <a:xfrm>
            <a:off x="458724" y="0"/>
            <a:ext cx="11274552" cy="783670"/>
          </a:xfrm>
        </p:spPr>
        <p:txBody>
          <a:bodyPr/>
          <a:lstStyle/>
          <a:p>
            <a:r>
              <a:rPr lang="en-US" dirty="0"/>
              <a:t>Types of OTRs</a:t>
            </a:r>
          </a:p>
        </p:txBody>
      </p:sp>
    </p:spTree>
    <p:extLst>
      <p:ext uri="{BB962C8B-B14F-4D97-AF65-F5344CB8AC3E}">
        <p14:creationId xmlns:p14="http://schemas.microsoft.com/office/powerpoint/2010/main" val="2071697318"/>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38A7458-098B-8F36-F86A-AB507B7920C8}"/>
              </a:ext>
            </a:extLst>
          </p:cNvPr>
          <p:cNvSpPr>
            <a:spLocks noGrp="1"/>
          </p:cNvSpPr>
          <p:nvPr>
            <p:ph type="sldNum" sz="quarter" idx="18"/>
          </p:nvPr>
        </p:nvSpPr>
        <p:spPr/>
        <p:txBody>
          <a:bodyPr/>
          <a:lstStyle/>
          <a:p>
            <a:fld id="{1482C961-0223-46C8-A4D1-0E459D437518}" type="slidenum">
              <a:rPr lang="en-US" smtClean="0"/>
              <a:t>38</a:t>
            </a:fld>
            <a:endParaRPr lang="en-US"/>
          </a:p>
        </p:txBody>
      </p:sp>
      <p:sp>
        <p:nvSpPr>
          <p:cNvPr id="14" name="Up Arrow 13" descr="A blue arrow">
            <a:extLst>
              <a:ext uri="{FF2B5EF4-FFF2-40B4-BE49-F238E27FC236}">
                <a16:creationId xmlns:a16="http://schemas.microsoft.com/office/drawing/2014/main" id="{DACA9B42-9EFF-2488-6653-60C46F7A921D}"/>
              </a:ext>
            </a:extLst>
          </p:cNvPr>
          <p:cNvSpPr/>
          <p:nvPr/>
        </p:nvSpPr>
        <p:spPr>
          <a:xfrm>
            <a:off x="8555705" y="944977"/>
            <a:ext cx="478931" cy="4968048"/>
          </a:xfrm>
          <a:prstGeom prst="upArrow">
            <a:avLst/>
          </a:prstGeom>
          <a:gradFill>
            <a:gsLst>
              <a:gs pos="0">
                <a:schemeClr val="accent2">
                  <a:lumMod val="20000"/>
                  <a:lumOff val="80000"/>
                </a:schemeClr>
              </a:gs>
              <a:gs pos="41000">
                <a:schemeClr val="accent2">
                  <a:lumMod val="40000"/>
                  <a:lumOff val="60000"/>
                </a:schemeClr>
              </a:gs>
              <a:gs pos="67000">
                <a:schemeClr val="accent2">
                  <a:lumMod val="60000"/>
                  <a:lumOff val="40000"/>
                </a:schemeClr>
              </a:gs>
              <a:gs pos="100000">
                <a:schemeClr val="accent2">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3" name="Triangle 12" descr="A red triangle">
            <a:extLst>
              <a:ext uri="{FF2B5EF4-FFF2-40B4-BE49-F238E27FC236}">
                <a16:creationId xmlns:a16="http://schemas.microsoft.com/office/drawing/2014/main" id="{1E5CEB44-B044-6C44-B12B-894607F68F94}"/>
              </a:ext>
            </a:extLst>
          </p:cNvPr>
          <p:cNvSpPr/>
          <p:nvPr/>
        </p:nvSpPr>
        <p:spPr>
          <a:xfrm>
            <a:off x="9792762" y="958575"/>
            <a:ext cx="594712" cy="731869"/>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2" name="Triangle 11" descr="A yellow triangle">
            <a:extLst>
              <a:ext uri="{FF2B5EF4-FFF2-40B4-BE49-F238E27FC236}">
                <a16:creationId xmlns:a16="http://schemas.microsoft.com/office/drawing/2014/main" id="{7180E169-6157-5107-0B69-C3C63BEAAAD9}"/>
              </a:ext>
            </a:extLst>
          </p:cNvPr>
          <p:cNvSpPr/>
          <p:nvPr/>
        </p:nvSpPr>
        <p:spPr>
          <a:xfrm>
            <a:off x="9162890" y="958575"/>
            <a:ext cx="1034514" cy="1297091"/>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1" name="Triangle 10" descr="A green triangle">
            <a:extLst>
              <a:ext uri="{FF2B5EF4-FFF2-40B4-BE49-F238E27FC236}">
                <a16:creationId xmlns:a16="http://schemas.microsoft.com/office/drawing/2014/main" id="{E926440D-A63A-60FC-2038-58D6CE267ABF}"/>
              </a:ext>
            </a:extLst>
          </p:cNvPr>
          <p:cNvSpPr/>
          <p:nvPr/>
        </p:nvSpPr>
        <p:spPr>
          <a:xfrm>
            <a:off x="7100889" y="944976"/>
            <a:ext cx="4175188" cy="4968048"/>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10" name="TextBox 9">
            <a:extLst>
              <a:ext uri="{FF2B5EF4-FFF2-40B4-BE49-F238E27FC236}">
                <a16:creationId xmlns:a16="http://schemas.microsoft.com/office/drawing/2014/main" id="{F38EACCC-494C-52BD-70A3-FFC3B6F04B33}"/>
              </a:ext>
            </a:extLst>
          </p:cNvPr>
          <p:cNvSpPr txBox="1"/>
          <p:nvPr/>
        </p:nvSpPr>
        <p:spPr>
          <a:xfrm>
            <a:off x="559398" y="1832204"/>
            <a:ext cx="5879617" cy="1569660"/>
          </a:xfrm>
          <a:prstGeom prst="rect">
            <a:avLst/>
          </a:prstGeom>
          <a:noFill/>
        </p:spPr>
        <p:txBody>
          <a:bodyPr wrap="square" rtlCol="0">
            <a:spAutoFit/>
          </a:bodyPr>
          <a:lstStyle/>
          <a:p>
            <a:pPr marL="457200" indent="-457200">
              <a:buFont typeface="Arial" panose="020B0604020202020204" pitchFamily="34" charset="0"/>
              <a:buChar char="•"/>
            </a:pPr>
            <a:r>
              <a:rPr lang="en-US" sz="2400" dirty="0"/>
              <a:t>Typically, a person needs 3-8 repetitions to learn a word. </a:t>
            </a:r>
          </a:p>
          <a:p>
            <a:pPr marL="457200" indent="-457200">
              <a:buFont typeface="Arial" panose="020B0604020202020204" pitchFamily="34" charset="0"/>
              <a:buChar char="•"/>
            </a:pPr>
            <a:r>
              <a:rPr lang="en-US" sz="2400" dirty="0"/>
              <a:t>Students with disabilities may required upwards of 30 repetitions.</a:t>
            </a:r>
          </a:p>
        </p:txBody>
      </p:sp>
      <p:sp>
        <p:nvSpPr>
          <p:cNvPr id="2" name="Title 1">
            <a:extLst>
              <a:ext uri="{FF2B5EF4-FFF2-40B4-BE49-F238E27FC236}">
                <a16:creationId xmlns:a16="http://schemas.microsoft.com/office/drawing/2014/main" id="{86270030-4F2E-A707-EEA1-1B381CC6B619}"/>
              </a:ext>
            </a:extLst>
          </p:cNvPr>
          <p:cNvSpPr>
            <a:spLocks noGrp="1"/>
          </p:cNvSpPr>
          <p:nvPr>
            <p:ph type="title"/>
          </p:nvPr>
        </p:nvSpPr>
        <p:spPr>
          <a:xfrm>
            <a:off x="458724" y="71716"/>
            <a:ext cx="11274552" cy="1051560"/>
          </a:xfrm>
        </p:spPr>
        <p:txBody>
          <a:bodyPr/>
          <a:lstStyle/>
          <a:p>
            <a:r>
              <a:rPr lang="en-US" dirty="0"/>
              <a:t>Leverage Tiers to Increase and Provide Opportunities to Respond</a:t>
            </a:r>
          </a:p>
        </p:txBody>
      </p:sp>
    </p:spTree>
    <p:extLst>
      <p:ext uri="{BB962C8B-B14F-4D97-AF65-F5344CB8AC3E}">
        <p14:creationId xmlns:p14="http://schemas.microsoft.com/office/powerpoint/2010/main" val="40688659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446F3E3-353C-8B11-6A6F-6859E7675E16}"/>
              </a:ext>
            </a:extLst>
          </p:cNvPr>
          <p:cNvSpPr>
            <a:spLocks noGrp="1"/>
          </p:cNvSpPr>
          <p:nvPr>
            <p:ph type="sldNum" sz="quarter" idx="18"/>
          </p:nvPr>
        </p:nvSpPr>
        <p:spPr/>
        <p:txBody>
          <a:bodyPr/>
          <a:lstStyle/>
          <a:p>
            <a:fld id="{BABF4E83-61DB-418F-A99F-17BC9BB58EF6}" type="slidenum">
              <a:rPr lang="en-US" smtClean="0"/>
              <a:t>39</a:t>
            </a:fld>
            <a:endParaRPr lang="en-US"/>
          </a:p>
        </p:txBody>
      </p:sp>
      <p:sp>
        <p:nvSpPr>
          <p:cNvPr id="4" name="TextBox 3">
            <a:extLst>
              <a:ext uri="{FF2B5EF4-FFF2-40B4-BE49-F238E27FC236}">
                <a16:creationId xmlns:a16="http://schemas.microsoft.com/office/drawing/2014/main" id="{3818CC7D-18E8-6978-1699-8088A9101294}"/>
              </a:ext>
            </a:extLst>
          </p:cNvPr>
          <p:cNvSpPr txBox="1"/>
          <p:nvPr/>
        </p:nvSpPr>
        <p:spPr>
          <a:xfrm>
            <a:off x="457200" y="5180596"/>
            <a:ext cx="6094070" cy="1107996"/>
          </a:xfrm>
          <a:prstGeom prst="rect">
            <a:avLst/>
          </a:prstGeom>
          <a:noFill/>
        </p:spPr>
        <p:txBody>
          <a:bodyPr wrap="square">
            <a:spAutoFit/>
          </a:bodyPr>
          <a:lstStyle/>
          <a:p>
            <a:r>
              <a:rPr lang="en-US" sz="2400" dirty="0">
                <a:hlinkClick r:id="rId3"/>
              </a:rPr>
              <a:t>https://mtss4success.org/resource/assessment-opportunities-respond</a:t>
            </a:r>
            <a:endParaRPr lang="en-US" sz="2400" dirty="0"/>
          </a:p>
          <a:p>
            <a:endParaRPr lang="en-US" dirty="0"/>
          </a:p>
        </p:txBody>
      </p:sp>
      <p:pic>
        <p:nvPicPr>
          <p:cNvPr id="3" name="Picture 2" descr="Image of a document used to assess a student' s opportunities to respond">
            <a:extLst>
              <a:ext uri="{FF2B5EF4-FFF2-40B4-BE49-F238E27FC236}">
                <a16:creationId xmlns:a16="http://schemas.microsoft.com/office/drawing/2014/main" id="{F82D4227-EF6B-DD1A-5CBD-1EB7D0391B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2428" y="276359"/>
            <a:ext cx="4353339" cy="5633733"/>
          </a:xfrm>
          <a:prstGeom prst="rect">
            <a:avLst/>
          </a:prstGeom>
          <a:ln>
            <a:solidFill>
              <a:schemeClr val="tx1"/>
            </a:solidFill>
          </a:ln>
        </p:spPr>
      </p:pic>
      <p:sp>
        <p:nvSpPr>
          <p:cNvPr id="5" name="Content Placeholder 4">
            <a:extLst>
              <a:ext uri="{FF2B5EF4-FFF2-40B4-BE49-F238E27FC236}">
                <a16:creationId xmlns:a16="http://schemas.microsoft.com/office/drawing/2014/main" id="{50AD1312-7AC2-0201-8996-DBF46369AD4F}"/>
              </a:ext>
            </a:extLst>
          </p:cNvPr>
          <p:cNvSpPr>
            <a:spLocks noGrp="1"/>
          </p:cNvSpPr>
          <p:nvPr>
            <p:ph sz="quarter" idx="17"/>
          </p:nvPr>
        </p:nvSpPr>
        <p:spPr>
          <a:xfrm>
            <a:off x="457201" y="1307592"/>
            <a:ext cx="6260592" cy="4498848"/>
          </a:xfrm>
        </p:spPr>
        <p:txBody>
          <a:bodyPr/>
          <a:lstStyle/>
          <a:p>
            <a:pPr marL="0" indent="0">
              <a:buNone/>
            </a:pPr>
            <a:r>
              <a:rPr lang="en-US" b="1" dirty="0"/>
              <a:t>Guiding Question: </a:t>
            </a:r>
            <a:r>
              <a:rPr lang="en-US" dirty="0"/>
              <a:t>How many student opportunities to respond (OTRs) are we providing across settings and activities, and where can OTRs can be increased?</a:t>
            </a:r>
          </a:p>
          <a:p>
            <a:endParaRPr lang="en-US" dirty="0"/>
          </a:p>
        </p:txBody>
      </p:sp>
      <p:sp>
        <p:nvSpPr>
          <p:cNvPr id="7" name="Title 6">
            <a:extLst>
              <a:ext uri="{FF2B5EF4-FFF2-40B4-BE49-F238E27FC236}">
                <a16:creationId xmlns:a16="http://schemas.microsoft.com/office/drawing/2014/main" id="{1D8FD993-1CB1-412E-02CC-0C3C2EB939F4}"/>
              </a:ext>
            </a:extLst>
          </p:cNvPr>
          <p:cNvSpPr>
            <a:spLocks noGrp="1"/>
          </p:cNvSpPr>
          <p:nvPr>
            <p:ph type="title"/>
          </p:nvPr>
        </p:nvSpPr>
        <p:spPr/>
        <p:txBody>
          <a:bodyPr>
            <a:normAutofit/>
          </a:bodyPr>
          <a:lstStyle/>
          <a:p>
            <a:pPr algn="l"/>
            <a:r>
              <a:rPr lang="en-US" sz="3200" dirty="0"/>
              <a:t>Assessing Student OTR’s</a:t>
            </a:r>
          </a:p>
        </p:txBody>
      </p:sp>
    </p:spTree>
    <p:extLst>
      <p:ext uri="{BB962C8B-B14F-4D97-AF65-F5344CB8AC3E}">
        <p14:creationId xmlns:p14="http://schemas.microsoft.com/office/powerpoint/2010/main" val="1738748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road with trees in the background&#10;">
            <a:extLst>
              <a:ext uri="{FF2B5EF4-FFF2-40B4-BE49-F238E27FC236}">
                <a16:creationId xmlns:a16="http://schemas.microsoft.com/office/drawing/2014/main" id="{32E614E7-0410-268D-C737-197735CDC60B}"/>
              </a:ext>
            </a:extLst>
          </p:cNvPr>
          <p:cNvPicPr>
            <a:picLocks noChangeAspect="1"/>
          </p:cNvPicPr>
          <p:nvPr/>
        </p:nvPicPr>
        <p:blipFill>
          <a:blip r:embed="rId3"/>
          <a:stretch>
            <a:fillRect/>
          </a:stretch>
        </p:blipFill>
        <p:spPr>
          <a:xfrm>
            <a:off x="-12190" y="-1"/>
            <a:ext cx="12204190" cy="6863997"/>
          </a:xfrm>
          <a:prstGeom prst="rect">
            <a:avLst/>
          </a:prstGeom>
        </p:spPr>
      </p:pic>
      <p:sp>
        <p:nvSpPr>
          <p:cNvPr id="6" name="Rounded Rectangle 5">
            <a:extLst>
              <a:ext uri="{FF2B5EF4-FFF2-40B4-BE49-F238E27FC236}">
                <a16:creationId xmlns:a16="http://schemas.microsoft.com/office/drawing/2014/main" id="{AB305626-939C-5A05-E7F4-1E1C9AF4F484}"/>
              </a:ext>
            </a:extLst>
          </p:cNvPr>
          <p:cNvSpPr/>
          <p:nvPr/>
        </p:nvSpPr>
        <p:spPr>
          <a:xfrm>
            <a:off x="1005840" y="465889"/>
            <a:ext cx="4236720" cy="84476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Daily 45-minutes of</a:t>
            </a:r>
            <a:br>
              <a:rPr lang="en-US" sz="2000" b="1" dirty="0">
                <a:solidFill>
                  <a:schemeClr val="tx1"/>
                </a:solidFill>
              </a:rPr>
            </a:br>
            <a:r>
              <a:rPr lang="en-US" sz="2000" b="1" dirty="0">
                <a:solidFill>
                  <a:schemeClr val="tx1"/>
                </a:solidFill>
              </a:rPr>
              <a:t>direct instruction in reading</a:t>
            </a:r>
          </a:p>
        </p:txBody>
      </p:sp>
      <p:sp>
        <p:nvSpPr>
          <p:cNvPr id="7" name="Rounded Rectangle 6">
            <a:extLst>
              <a:ext uri="{FF2B5EF4-FFF2-40B4-BE49-F238E27FC236}">
                <a16:creationId xmlns:a16="http://schemas.microsoft.com/office/drawing/2014/main" id="{AD997D0F-1202-9FE7-6711-5E1B682AD280}"/>
              </a:ext>
            </a:extLst>
          </p:cNvPr>
          <p:cNvSpPr/>
          <p:nvPr/>
        </p:nvSpPr>
        <p:spPr>
          <a:xfrm>
            <a:off x="1005840" y="1488715"/>
            <a:ext cx="4236720" cy="84476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Speech services to address articulation needs</a:t>
            </a:r>
          </a:p>
        </p:txBody>
      </p:sp>
      <p:sp>
        <p:nvSpPr>
          <p:cNvPr id="8" name="Rounded Rectangle 7">
            <a:extLst>
              <a:ext uri="{FF2B5EF4-FFF2-40B4-BE49-F238E27FC236}">
                <a16:creationId xmlns:a16="http://schemas.microsoft.com/office/drawing/2014/main" id="{28A86F74-0C8D-8221-F8EA-FB89F05A800B}"/>
              </a:ext>
            </a:extLst>
          </p:cNvPr>
          <p:cNvSpPr/>
          <p:nvPr/>
        </p:nvSpPr>
        <p:spPr>
          <a:xfrm>
            <a:off x="1005840" y="2540276"/>
            <a:ext cx="4236720" cy="84476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Audio enhancement in all instructional settings</a:t>
            </a:r>
          </a:p>
        </p:txBody>
      </p:sp>
      <p:sp>
        <p:nvSpPr>
          <p:cNvPr id="10" name="Rounded Rectangle 9">
            <a:extLst>
              <a:ext uri="{FF2B5EF4-FFF2-40B4-BE49-F238E27FC236}">
                <a16:creationId xmlns:a16="http://schemas.microsoft.com/office/drawing/2014/main" id="{FEF9627F-68AA-3751-C183-10B31125F608}"/>
              </a:ext>
            </a:extLst>
          </p:cNvPr>
          <p:cNvSpPr/>
          <p:nvPr/>
        </p:nvSpPr>
        <p:spPr>
          <a:xfrm>
            <a:off x="1005840" y="3591837"/>
            <a:ext cx="4236720" cy="84476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Behavioral support to reduce</a:t>
            </a:r>
            <a:br>
              <a:rPr lang="en-US" sz="2000" b="1">
                <a:solidFill>
                  <a:schemeClr val="tx1"/>
                </a:solidFill>
              </a:rPr>
            </a:br>
            <a:r>
              <a:rPr lang="en-US" sz="2000" b="1">
                <a:solidFill>
                  <a:schemeClr val="tx1"/>
                </a:solidFill>
              </a:rPr>
              <a:t>off-task/disruptive behavior</a:t>
            </a:r>
          </a:p>
        </p:txBody>
      </p:sp>
      <p:sp>
        <p:nvSpPr>
          <p:cNvPr id="2" name="Title 1">
            <a:extLst>
              <a:ext uri="{FF2B5EF4-FFF2-40B4-BE49-F238E27FC236}">
                <a16:creationId xmlns:a16="http://schemas.microsoft.com/office/drawing/2014/main" id="{22A8E943-94EB-680F-4490-8E696E57C364}"/>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Types of supports</a:t>
            </a:r>
          </a:p>
        </p:txBody>
      </p:sp>
    </p:spTree>
    <p:extLst>
      <p:ext uri="{BB962C8B-B14F-4D97-AF65-F5344CB8AC3E}">
        <p14:creationId xmlns:p14="http://schemas.microsoft.com/office/powerpoint/2010/main" val="67144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61E186A-4CB6-21B8-E85B-E2C7960FF881}"/>
              </a:ext>
            </a:extLst>
          </p:cNvPr>
          <p:cNvSpPr>
            <a:spLocks noGrp="1"/>
          </p:cNvSpPr>
          <p:nvPr>
            <p:ph type="sldNum" sz="quarter" idx="18"/>
          </p:nvPr>
        </p:nvSpPr>
        <p:spPr/>
        <p:txBody>
          <a:bodyPr/>
          <a:lstStyle/>
          <a:p>
            <a:fld id="{D7466637-5ABC-4952-8462-57CEDB82E766}" type="slidenum">
              <a:rPr lang="en-US" smtClean="0"/>
              <a:pPr/>
              <a:t>40</a:t>
            </a:fld>
            <a:endParaRPr lang="en-US"/>
          </a:p>
        </p:txBody>
      </p:sp>
      <p:sp>
        <p:nvSpPr>
          <p:cNvPr id="6" name="Text Placeholder 5">
            <a:extLst>
              <a:ext uri="{FF2B5EF4-FFF2-40B4-BE49-F238E27FC236}">
                <a16:creationId xmlns:a16="http://schemas.microsoft.com/office/drawing/2014/main" id="{23687A11-5D84-3D8C-68AB-AFBBCBD7FA54}"/>
              </a:ext>
            </a:extLst>
          </p:cNvPr>
          <p:cNvSpPr>
            <a:spLocks noGrp="1"/>
          </p:cNvSpPr>
          <p:nvPr>
            <p:ph type="body" sz="quarter" idx="14"/>
          </p:nvPr>
        </p:nvSpPr>
        <p:spPr/>
        <p:txBody>
          <a:bodyPr/>
          <a:lstStyle/>
          <a:p>
            <a:r>
              <a:rPr lang="en-US" i="1"/>
              <a:t>Source</a:t>
            </a:r>
            <a:r>
              <a:rPr lang="en-US"/>
              <a:t>. </a:t>
            </a:r>
            <a:r>
              <a:rPr lang="en-US">
                <a:hlinkClick r:id="rId3"/>
              </a:rPr>
              <a:t>https://mtss4success.org/resource/self-assessment-classroom-management</a:t>
            </a:r>
            <a:r>
              <a:rPr lang="en-US"/>
              <a:t> </a:t>
            </a:r>
          </a:p>
        </p:txBody>
      </p:sp>
      <p:pic>
        <p:nvPicPr>
          <p:cNvPr id="11" name="Picture 10" descr="A self-assessment of classroom management practices&#10;&#10;">
            <a:extLst>
              <a:ext uri="{FF2B5EF4-FFF2-40B4-BE49-F238E27FC236}">
                <a16:creationId xmlns:a16="http://schemas.microsoft.com/office/drawing/2014/main" id="{1111D0D1-7815-89D3-0AD3-8E39B7DE30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73594" y="1150805"/>
            <a:ext cx="3710320" cy="4834223"/>
          </a:xfrm>
          <a:prstGeom prst="rect">
            <a:avLst/>
          </a:prstGeom>
          <a:ln>
            <a:solidFill>
              <a:schemeClr val="bg1">
                <a:lumMod val="75000"/>
              </a:schemeClr>
            </a:solidFill>
          </a:ln>
          <a:effectLst>
            <a:outerShdw blurRad="50800" dist="38100" dir="2700000" algn="tl" rotWithShape="0">
              <a:prstClr val="black">
                <a:alpha val="40000"/>
              </a:prstClr>
            </a:outerShdw>
          </a:effectLst>
        </p:spPr>
      </p:pic>
      <p:sp>
        <p:nvSpPr>
          <p:cNvPr id="9" name="Content Placeholder 2">
            <a:extLst>
              <a:ext uri="{FF2B5EF4-FFF2-40B4-BE49-F238E27FC236}">
                <a16:creationId xmlns:a16="http://schemas.microsoft.com/office/drawing/2014/main" id="{502E7D8B-241A-866D-FFE1-EF51AECA7008}"/>
              </a:ext>
            </a:extLst>
          </p:cNvPr>
          <p:cNvSpPr txBox="1">
            <a:spLocks/>
          </p:cNvSpPr>
          <p:nvPr/>
        </p:nvSpPr>
        <p:spPr>
          <a:xfrm>
            <a:off x="372436" y="1329557"/>
            <a:ext cx="7301110" cy="4893442"/>
          </a:xfrm>
          <a:prstGeom prst="rect">
            <a:avLst/>
          </a:prstGeom>
          <a:ln>
            <a:noFill/>
          </a:ln>
        </p:spPr>
        <p:txBody>
          <a:bodyPr vert="horz" lIns="0" tIns="0" rIns="0" bIns="0" rtlCol="0">
            <a:normAutofit/>
          </a:bodyPr>
          <a:lstStyle>
            <a:lvl1pPr marL="320040" marR="0" indent="-320040" algn="l" defTabSz="685800" rtl="0" eaLnBrk="1" fontAlgn="auto" latinLnBrk="0" hangingPunct="1">
              <a:lnSpc>
                <a:spcPct val="125000"/>
              </a:lnSpc>
              <a:spcBef>
                <a:spcPts val="600"/>
              </a:spcBef>
              <a:spcAft>
                <a:spcPts val="0"/>
              </a:spcAft>
              <a:buClr>
                <a:schemeClr val="accent1"/>
              </a:buClr>
              <a:buSzPct val="100000"/>
              <a:buFont typeface="Wingdings" panose="05000000000000000000" pitchFamily="2" charset="2"/>
              <a:buChar char="§"/>
              <a:tabLst/>
              <a:defRPr sz="26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600"/>
              </a:spcBef>
              <a:spcAft>
                <a:spcPts val="0"/>
              </a:spcAft>
              <a:buClr>
                <a:schemeClr val="accent1"/>
              </a:buClr>
              <a:buSzTx/>
              <a:buFont typeface="Arial" panose="020B0604020202020204" pitchFamily="34" charset="0"/>
              <a:buChar char="–"/>
              <a:tabLst/>
              <a:defRPr sz="26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600"/>
              </a:spcBef>
              <a:spcAft>
                <a:spcPts val="0"/>
              </a:spcAft>
              <a:buClr>
                <a:schemeClr val="accent1"/>
              </a:buClr>
              <a:buSzPct val="100000"/>
              <a:buFont typeface="Arial" panose="020B0604020202020204" pitchFamily="34" charset="0"/>
              <a:buChar char="»"/>
              <a:tabLst/>
              <a:defRPr sz="26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600"/>
              </a:spcBef>
              <a:spcAft>
                <a:spcPts val="0"/>
              </a:spcAft>
              <a:buClr>
                <a:schemeClr val="accent1"/>
              </a:buClr>
              <a:buSzTx/>
              <a:buFont typeface="Calibri" panose="020F0502020204030204" pitchFamily="34" charset="0"/>
              <a:buChar char="›"/>
              <a:tabLst/>
              <a:defRPr sz="26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a:t>Can be used as a self-assessment or interview questionnaire to gauge overall use of practices and improve areas of need.</a:t>
            </a:r>
          </a:p>
          <a:p>
            <a:pPr lvl="1"/>
            <a:r>
              <a:rPr lang="en-US" sz="2400" i="1"/>
              <a:t>Identify, teach, and reinforce expectations</a:t>
            </a:r>
          </a:p>
          <a:p>
            <a:pPr lvl="1"/>
            <a:r>
              <a:rPr lang="en-US" sz="2400" i="1"/>
              <a:t>Methods to manage unwanted behavior</a:t>
            </a:r>
          </a:p>
          <a:p>
            <a:pPr lvl="1"/>
            <a:r>
              <a:rPr lang="en-US" sz="2400" i="1"/>
              <a:t>High engagement</a:t>
            </a:r>
          </a:p>
          <a:p>
            <a:pPr lvl="1"/>
            <a:r>
              <a:rPr lang="en-US" sz="2400" i="1"/>
              <a:t>Relationship-building</a:t>
            </a:r>
          </a:p>
          <a:p>
            <a:endParaRPr lang="en-US" sz="2800"/>
          </a:p>
        </p:txBody>
      </p:sp>
      <p:sp>
        <p:nvSpPr>
          <p:cNvPr id="4" name="Title 3">
            <a:extLst>
              <a:ext uri="{FF2B5EF4-FFF2-40B4-BE49-F238E27FC236}">
                <a16:creationId xmlns:a16="http://schemas.microsoft.com/office/drawing/2014/main" id="{AF95D2E7-0E4A-E49C-7C8E-30E8C046A079}"/>
              </a:ext>
            </a:extLst>
          </p:cNvPr>
          <p:cNvSpPr>
            <a:spLocks noGrp="1"/>
          </p:cNvSpPr>
          <p:nvPr>
            <p:ph type="title"/>
          </p:nvPr>
        </p:nvSpPr>
        <p:spPr/>
        <p:txBody>
          <a:bodyPr>
            <a:normAutofit/>
          </a:bodyPr>
          <a:lstStyle/>
          <a:p>
            <a:r>
              <a:rPr lang="en-US" spc="-20" dirty="0"/>
              <a:t>Self Assessment of Classroom Management</a:t>
            </a:r>
          </a:p>
        </p:txBody>
      </p:sp>
    </p:spTree>
    <p:extLst>
      <p:ext uri="{BB962C8B-B14F-4D97-AF65-F5344CB8AC3E}">
        <p14:creationId xmlns:p14="http://schemas.microsoft.com/office/powerpoint/2010/main" val="8119000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9BA65DE-0D98-418D-A7DF-73FF837EEB36}"/>
              </a:ext>
            </a:extLst>
          </p:cNvPr>
          <p:cNvSpPr>
            <a:spLocks noGrp="1"/>
          </p:cNvSpPr>
          <p:nvPr>
            <p:ph type="sldNum" sz="quarter" idx="18"/>
          </p:nvPr>
        </p:nvSpPr>
        <p:spPr/>
        <p:txBody>
          <a:bodyPr/>
          <a:lstStyle/>
          <a:p>
            <a:fld id="{1482C961-0223-46C8-A4D1-0E459D437518}" type="slidenum">
              <a:rPr lang="en-US" smtClean="0"/>
              <a:t>41</a:t>
            </a:fld>
            <a:endParaRPr lang="en-US"/>
          </a:p>
        </p:txBody>
      </p:sp>
      <p:sp>
        <p:nvSpPr>
          <p:cNvPr id="13" name="TextBox 12">
            <a:extLst>
              <a:ext uri="{FF2B5EF4-FFF2-40B4-BE49-F238E27FC236}">
                <a16:creationId xmlns:a16="http://schemas.microsoft.com/office/drawing/2014/main" id="{475474E5-39C6-17CF-1EC0-38AACDD716DA}"/>
              </a:ext>
            </a:extLst>
          </p:cNvPr>
          <p:cNvSpPr txBox="1"/>
          <p:nvPr/>
        </p:nvSpPr>
        <p:spPr>
          <a:xfrm>
            <a:off x="6656293" y="5556257"/>
            <a:ext cx="4915618" cy="923330"/>
          </a:xfrm>
          <a:prstGeom prst="rect">
            <a:avLst/>
          </a:prstGeom>
          <a:noFill/>
        </p:spPr>
        <p:txBody>
          <a:bodyPr wrap="square">
            <a:spAutoFit/>
          </a:bodyPr>
          <a:lstStyle/>
          <a:p>
            <a:r>
              <a:rPr lang="en-US">
                <a:hlinkClick r:id="rId3"/>
              </a:rPr>
              <a:t>https://mtss4success.org/sites/default/files/2023-07/problem_analysis_infographic.pdf</a:t>
            </a:r>
            <a:endParaRPr lang="en-US"/>
          </a:p>
          <a:p>
            <a:endParaRPr lang="en-US"/>
          </a:p>
        </p:txBody>
      </p:sp>
      <p:pic>
        <p:nvPicPr>
          <p:cNvPr id="11" name="Picture 10" descr="image of the infographic resources to support problem analysis. measuring educaitonally relevant and alterable variables. ">
            <a:extLst>
              <a:ext uri="{FF2B5EF4-FFF2-40B4-BE49-F238E27FC236}">
                <a16:creationId xmlns:a16="http://schemas.microsoft.com/office/drawing/2014/main" id="{6579E4DB-89F2-19BF-B995-BFC73C8C34A3}"/>
              </a:ext>
            </a:extLst>
          </p:cNvPr>
          <p:cNvPicPr>
            <a:picLocks noChangeAspect="1"/>
          </p:cNvPicPr>
          <p:nvPr/>
        </p:nvPicPr>
        <p:blipFill>
          <a:blip r:embed="rId4"/>
          <a:stretch>
            <a:fillRect/>
          </a:stretch>
        </p:blipFill>
        <p:spPr>
          <a:xfrm>
            <a:off x="6984852" y="68155"/>
            <a:ext cx="4245054" cy="5528443"/>
          </a:xfrm>
          <a:prstGeom prst="rect">
            <a:avLst/>
          </a:prstGeom>
          <a:ln>
            <a:solidFill>
              <a:srgbClr val="00507F"/>
            </a:solid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2264ACAC-BA50-43B6-486A-6F68F0C67F33}"/>
              </a:ext>
            </a:extLst>
          </p:cNvPr>
          <p:cNvSpPr txBox="1"/>
          <p:nvPr/>
        </p:nvSpPr>
        <p:spPr>
          <a:xfrm>
            <a:off x="1183828" y="5356553"/>
            <a:ext cx="5216972" cy="923330"/>
          </a:xfrm>
          <a:prstGeom prst="rect">
            <a:avLst/>
          </a:prstGeom>
          <a:noFill/>
        </p:spPr>
        <p:txBody>
          <a:bodyPr wrap="square">
            <a:spAutoFit/>
          </a:bodyPr>
          <a:lstStyle/>
          <a:p>
            <a:r>
              <a:rPr lang="en-US">
                <a:hlinkClick r:id="rId5"/>
              </a:rPr>
              <a:t>https://mtss4success.org/resource/webinar-intensifying-interventions-mtss</a:t>
            </a:r>
            <a:endParaRPr lang="en-US"/>
          </a:p>
          <a:p>
            <a:endParaRPr lang="en-US"/>
          </a:p>
        </p:txBody>
      </p:sp>
      <p:pic>
        <p:nvPicPr>
          <p:cNvPr id="7" name="Content Placeholder 6" descr="A screen shot of a computer&#10;&#10;Description automatically generated">
            <a:extLst>
              <a:ext uri="{FF2B5EF4-FFF2-40B4-BE49-F238E27FC236}">
                <a16:creationId xmlns:a16="http://schemas.microsoft.com/office/drawing/2014/main" id="{B52E67B3-9110-A422-23AD-05B488C8266A}"/>
              </a:ext>
            </a:extLst>
          </p:cNvPr>
          <p:cNvPicPr>
            <a:picLocks noGrp="1" noChangeAspect="1"/>
          </p:cNvPicPr>
          <p:nvPr>
            <p:ph sz="quarter" idx="17"/>
          </p:nvPr>
        </p:nvPicPr>
        <p:blipFill>
          <a:blip r:embed="rId6"/>
          <a:stretch>
            <a:fillRect/>
          </a:stretch>
        </p:blipFill>
        <p:spPr>
          <a:xfrm>
            <a:off x="700218" y="1329557"/>
            <a:ext cx="5425259" cy="4026996"/>
          </a:xfrm>
          <a:ln>
            <a:solidFill>
              <a:srgbClr val="00507F"/>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9E44848D-FF4E-8423-B015-BEE4ECF21D52}"/>
              </a:ext>
            </a:extLst>
          </p:cNvPr>
          <p:cNvSpPr>
            <a:spLocks noGrp="1"/>
          </p:cNvSpPr>
          <p:nvPr>
            <p:ph type="title"/>
          </p:nvPr>
        </p:nvSpPr>
        <p:spPr/>
        <p:txBody>
          <a:bodyPr/>
          <a:lstStyle/>
          <a:p>
            <a:r>
              <a:rPr lang="en-US" dirty="0"/>
              <a:t>Resources: </a:t>
            </a:r>
          </a:p>
        </p:txBody>
      </p:sp>
    </p:spTree>
    <p:extLst>
      <p:ext uri="{BB962C8B-B14F-4D97-AF65-F5344CB8AC3E}">
        <p14:creationId xmlns:p14="http://schemas.microsoft.com/office/powerpoint/2010/main" val="27942898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B251C1-833D-F699-941A-A8215C4E117C}"/>
              </a:ext>
            </a:extLst>
          </p:cNvPr>
          <p:cNvSpPr>
            <a:spLocks noGrp="1"/>
          </p:cNvSpPr>
          <p:nvPr>
            <p:ph type="sldNum" sz="quarter" idx="18"/>
          </p:nvPr>
        </p:nvSpPr>
        <p:spPr/>
        <p:txBody>
          <a:bodyPr/>
          <a:lstStyle/>
          <a:p>
            <a:fld id="{C09AE16C-ACDD-4489-916D-57982D52A9AF}" type="slidenum">
              <a:rPr lang="en-US" smtClean="0"/>
              <a:t>42</a:t>
            </a:fld>
            <a:endParaRPr lang="en-US"/>
          </a:p>
        </p:txBody>
      </p:sp>
      <p:sp>
        <p:nvSpPr>
          <p:cNvPr id="11" name="Triangle 10" descr="A red triangle">
            <a:extLst>
              <a:ext uri="{FF2B5EF4-FFF2-40B4-BE49-F238E27FC236}">
                <a16:creationId xmlns:a16="http://schemas.microsoft.com/office/drawing/2014/main" id="{E598EBE4-813D-5931-6667-3BA1D9281C05}"/>
              </a:ext>
            </a:extLst>
          </p:cNvPr>
          <p:cNvSpPr/>
          <p:nvPr/>
        </p:nvSpPr>
        <p:spPr>
          <a:xfrm>
            <a:off x="9797780" y="937259"/>
            <a:ext cx="606923" cy="694152"/>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Triangle 2" descr="A yellow triangle">
            <a:extLst>
              <a:ext uri="{FF2B5EF4-FFF2-40B4-BE49-F238E27FC236}">
                <a16:creationId xmlns:a16="http://schemas.microsoft.com/office/drawing/2014/main" id="{E837E562-556E-5ED6-F6B8-CDDEAF572E7F}"/>
              </a:ext>
            </a:extLst>
          </p:cNvPr>
          <p:cNvSpPr/>
          <p:nvPr/>
        </p:nvSpPr>
        <p:spPr>
          <a:xfrm>
            <a:off x="9084500" y="937260"/>
            <a:ext cx="1055754" cy="1230244"/>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 name="Triangle 1" descr="A green triangle">
            <a:extLst>
              <a:ext uri="{FF2B5EF4-FFF2-40B4-BE49-F238E27FC236}">
                <a16:creationId xmlns:a16="http://schemas.microsoft.com/office/drawing/2014/main" id="{059B4941-C23C-C54A-4E2B-AFCC32B5A4F4}"/>
              </a:ext>
            </a:extLst>
          </p:cNvPr>
          <p:cNvSpPr/>
          <p:nvPr/>
        </p:nvSpPr>
        <p:spPr>
          <a:xfrm>
            <a:off x="7015163" y="937258"/>
            <a:ext cx="4260913" cy="4754717"/>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7" name="Content Placeholder 6">
            <a:extLst>
              <a:ext uri="{FF2B5EF4-FFF2-40B4-BE49-F238E27FC236}">
                <a16:creationId xmlns:a16="http://schemas.microsoft.com/office/drawing/2014/main" id="{DD9C4B33-5BF4-CF77-3EAB-BD1C5A58BCCE}"/>
              </a:ext>
            </a:extLst>
          </p:cNvPr>
          <p:cNvSpPr>
            <a:spLocks noGrp="1"/>
          </p:cNvSpPr>
          <p:nvPr>
            <p:ph sz="quarter" idx="17"/>
          </p:nvPr>
        </p:nvSpPr>
        <p:spPr>
          <a:xfrm>
            <a:off x="457201" y="1307592"/>
            <a:ext cx="6117220" cy="4498848"/>
          </a:xfrm>
        </p:spPr>
        <p:txBody>
          <a:bodyPr/>
          <a:lstStyle/>
          <a:p>
            <a:r>
              <a:rPr lang="en-US" dirty="0"/>
              <a:t>Student’s instructional plan is shared across tiers.</a:t>
            </a:r>
          </a:p>
          <a:p>
            <a:r>
              <a:rPr lang="en-US" dirty="0"/>
              <a:t>Structure tiers to ensure access to grade-level curriculum and standards while using interventions to address skill needs.</a:t>
            </a:r>
          </a:p>
        </p:txBody>
      </p:sp>
      <p:sp>
        <p:nvSpPr>
          <p:cNvPr id="5" name="Title 4">
            <a:extLst>
              <a:ext uri="{FF2B5EF4-FFF2-40B4-BE49-F238E27FC236}">
                <a16:creationId xmlns:a16="http://schemas.microsoft.com/office/drawing/2014/main" id="{CD47A299-AA12-B577-9009-5DEF7A6229DA}"/>
              </a:ext>
            </a:extLst>
          </p:cNvPr>
          <p:cNvSpPr>
            <a:spLocks noGrp="1"/>
          </p:cNvSpPr>
          <p:nvPr>
            <p:ph type="title"/>
          </p:nvPr>
        </p:nvSpPr>
        <p:spPr/>
        <p:txBody>
          <a:bodyPr/>
          <a:lstStyle/>
          <a:p>
            <a:r>
              <a:rPr lang="en-US" dirty="0"/>
              <a:t>Interventions Are Coordinated to Ensure Comprehensive Support</a:t>
            </a:r>
          </a:p>
        </p:txBody>
      </p:sp>
    </p:spTree>
    <p:extLst>
      <p:ext uri="{BB962C8B-B14F-4D97-AF65-F5344CB8AC3E}">
        <p14:creationId xmlns:p14="http://schemas.microsoft.com/office/powerpoint/2010/main" val="20760486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ar with puzzle pieces with a focus on staff collaboration&#10;">
            <a:extLst>
              <a:ext uri="{FF2B5EF4-FFF2-40B4-BE49-F238E27FC236}">
                <a16:creationId xmlns:a16="http://schemas.microsoft.com/office/drawing/2014/main" id="{7F0C269D-EA17-13F2-1993-C884AD88736C}"/>
              </a:ext>
            </a:extLst>
          </p:cNvPr>
          <p:cNvPicPr>
            <a:picLocks noChangeAspect="1"/>
          </p:cNvPicPr>
          <p:nvPr/>
        </p:nvPicPr>
        <p:blipFill>
          <a:blip r:embed="rId3"/>
          <a:stretch>
            <a:fillRect/>
          </a:stretch>
        </p:blipFill>
        <p:spPr>
          <a:xfrm>
            <a:off x="6840639" y="1082814"/>
            <a:ext cx="5091895" cy="5091895"/>
          </a:xfrm>
          <a:prstGeom prst="rect">
            <a:avLst/>
          </a:prstGeom>
        </p:spPr>
      </p:pic>
      <p:sp>
        <p:nvSpPr>
          <p:cNvPr id="2" name="Title 1">
            <a:extLst>
              <a:ext uri="{FF2B5EF4-FFF2-40B4-BE49-F238E27FC236}">
                <a16:creationId xmlns:a16="http://schemas.microsoft.com/office/drawing/2014/main" id="{CB4FCFF0-9251-276C-6AA4-035E7AFA1D87}"/>
              </a:ext>
            </a:extLst>
          </p:cNvPr>
          <p:cNvSpPr>
            <a:spLocks noGrp="1"/>
          </p:cNvSpPr>
          <p:nvPr>
            <p:ph type="ctrTitle"/>
          </p:nvPr>
        </p:nvSpPr>
        <p:spPr/>
        <p:txBody>
          <a:bodyPr/>
          <a:lstStyle/>
          <a:p>
            <a:r>
              <a:rPr lang="en-US" dirty="0"/>
              <a:t>Staff Collaboration</a:t>
            </a:r>
          </a:p>
        </p:txBody>
      </p:sp>
    </p:spTree>
    <p:extLst>
      <p:ext uri="{BB962C8B-B14F-4D97-AF65-F5344CB8AC3E}">
        <p14:creationId xmlns:p14="http://schemas.microsoft.com/office/powerpoint/2010/main" val="999633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E98DEFD-ED9D-0293-1AEC-E611B8F16FF9}"/>
              </a:ext>
            </a:extLst>
          </p:cNvPr>
          <p:cNvSpPr>
            <a:spLocks noGrp="1"/>
          </p:cNvSpPr>
          <p:nvPr>
            <p:ph type="sldNum" sz="quarter" idx="18"/>
          </p:nvPr>
        </p:nvSpPr>
        <p:spPr/>
        <p:txBody>
          <a:bodyPr/>
          <a:lstStyle/>
          <a:p>
            <a:fld id="{99A20822-4A49-4D36-86E3-300BA48D3F00}" type="slidenum">
              <a:rPr lang="en-US" smtClean="0"/>
              <a:pPr/>
              <a:t>44</a:t>
            </a:fld>
            <a:endParaRPr lang="en-US"/>
          </a:p>
        </p:txBody>
      </p:sp>
      <p:graphicFrame>
        <p:nvGraphicFramePr>
          <p:cNvPr id="8" name="Table 7">
            <a:extLst>
              <a:ext uri="{FF2B5EF4-FFF2-40B4-BE49-F238E27FC236}">
                <a16:creationId xmlns:a16="http://schemas.microsoft.com/office/drawing/2014/main" id="{F0EFA194-D4A2-B5E6-C687-95BF167563AC}"/>
              </a:ext>
            </a:extLst>
          </p:cNvPr>
          <p:cNvGraphicFramePr>
            <a:graphicFrameLocks noGrp="1"/>
          </p:cNvGraphicFramePr>
          <p:nvPr>
            <p:extLst>
              <p:ext uri="{D42A27DB-BD31-4B8C-83A1-F6EECF244321}">
                <p14:modId xmlns:p14="http://schemas.microsoft.com/office/powerpoint/2010/main" val="346192105"/>
              </p:ext>
            </p:extLst>
          </p:nvPr>
        </p:nvGraphicFramePr>
        <p:xfrm>
          <a:off x="4798325" y="397731"/>
          <a:ext cx="7203893" cy="5597908"/>
        </p:xfrm>
        <a:graphic>
          <a:graphicData uri="http://schemas.openxmlformats.org/drawingml/2006/table">
            <a:tbl>
              <a:tblPr firstRow="1" firstCol="1" bandRow="1">
                <a:tableStyleId>{577794B7-0F68-450A-8CF4-2D9CDB5CE098}</a:tableStyleId>
              </a:tblPr>
              <a:tblGrid>
                <a:gridCol w="1472465">
                  <a:extLst>
                    <a:ext uri="{9D8B030D-6E8A-4147-A177-3AD203B41FA5}">
                      <a16:colId xmlns:a16="http://schemas.microsoft.com/office/drawing/2014/main" val="2558074558"/>
                    </a:ext>
                  </a:extLst>
                </a:gridCol>
                <a:gridCol w="5731428">
                  <a:extLst>
                    <a:ext uri="{9D8B030D-6E8A-4147-A177-3AD203B41FA5}">
                      <a16:colId xmlns:a16="http://schemas.microsoft.com/office/drawing/2014/main" val="1782495097"/>
                    </a:ext>
                  </a:extLst>
                </a:gridCol>
              </a:tblGrid>
              <a:tr h="356596">
                <a:tc>
                  <a:txBody>
                    <a:bodyPr/>
                    <a:lstStyle/>
                    <a:p>
                      <a:pPr marL="0" marR="0">
                        <a:lnSpc>
                          <a:spcPct val="115000"/>
                        </a:lnSpc>
                        <a:spcBef>
                          <a:spcPts val="200"/>
                        </a:spcBef>
                        <a:spcAft>
                          <a:spcPts val="200"/>
                        </a:spcAft>
                      </a:pPr>
                      <a:r>
                        <a:rPr lang="en-US" sz="1700">
                          <a:effectLst/>
                        </a:rPr>
                        <a:t>Examples of MTSS teams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7522" marR="67522" marT="0" marB="0"/>
                </a:tc>
                <a:tc>
                  <a:txBody>
                    <a:bodyPr/>
                    <a:lstStyle/>
                    <a:p>
                      <a:pPr marL="0" marR="0">
                        <a:lnSpc>
                          <a:spcPct val="115000"/>
                        </a:lnSpc>
                        <a:spcBef>
                          <a:spcPts val="200"/>
                        </a:spcBef>
                        <a:spcAft>
                          <a:spcPts val="200"/>
                        </a:spcAft>
                      </a:pPr>
                      <a:r>
                        <a:rPr lang="en-US" sz="1700">
                          <a:effectLst/>
                        </a:rPr>
                        <a:t>Description of responsibilities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67522" marR="67522" marT="0" marB="0"/>
                </a:tc>
                <a:extLst>
                  <a:ext uri="{0D108BD9-81ED-4DB2-BD59-A6C34878D82A}">
                    <a16:rowId xmlns:a16="http://schemas.microsoft.com/office/drawing/2014/main" val="2814696575"/>
                  </a:ext>
                </a:extLst>
              </a:tr>
              <a:tr h="1530116">
                <a:tc>
                  <a:txBody>
                    <a:bodyPr/>
                    <a:lstStyle/>
                    <a:p>
                      <a:pPr marL="0" marR="0">
                        <a:lnSpc>
                          <a:spcPct val="115000"/>
                        </a:lnSpc>
                        <a:spcBef>
                          <a:spcPts val="200"/>
                        </a:spcBef>
                        <a:spcAft>
                          <a:spcPts val="200"/>
                        </a:spcAft>
                      </a:pPr>
                      <a:r>
                        <a:rPr lang="en-US" sz="1700" b="1">
                          <a:solidFill>
                            <a:schemeClr val="tx2"/>
                          </a:solidFill>
                          <a:effectLst/>
                        </a:rPr>
                        <a:t>School leadership team</a:t>
                      </a:r>
                      <a:endParaRPr lang="en-US" sz="1700" b="1">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22" marR="67522" marT="0" marB="0"/>
                </a:tc>
                <a:tc>
                  <a:txBody>
                    <a:bodyPr/>
                    <a:lstStyle/>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Creates vision and schoolwide MTSS implementation plan</a:t>
                      </a:r>
                    </a:p>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Develops or identifies processes and structures for MTSS, including interventions and high-leverage practices to use</a:t>
                      </a:r>
                    </a:p>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Monitors and evaluates the effectiveness of schoolwide MTSS implementation</a:t>
                      </a:r>
                      <a:endParaRPr lang="en-US" sz="1700">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22" marR="67522" marT="0" marB="0"/>
                </a:tc>
                <a:extLst>
                  <a:ext uri="{0D108BD9-81ED-4DB2-BD59-A6C34878D82A}">
                    <a16:rowId xmlns:a16="http://schemas.microsoft.com/office/drawing/2014/main" val="2563607193"/>
                  </a:ext>
                </a:extLst>
              </a:tr>
              <a:tr h="1573678">
                <a:tc>
                  <a:txBody>
                    <a:bodyPr/>
                    <a:lstStyle/>
                    <a:p>
                      <a:pPr marL="0" marR="0">
                        <a:lnSpc>
                          <a:spcPct val="115000"/>
                        </a:lnSpc>
                        <a:spcBef>
                          <a:spcPts val="200"/>
                        </a:spcBef>
                        <a:spcAft>
                          <a:spcPts val="200"/>
                        </a:spcAft>
                      </a:pPr>
                      <a:r>
                        <a:rPr lang="en-US" sz="1700" b="1">
                          <a:solidFill>
                            <a:schemeClr val="tx2"/>
                          </a:solidFill>
                          <a:effectLst/>
                        </a:rPr>
                        <a:t>Student-focused team(s)</a:t>
                      </a:r>
                      <a:endParaRPr lang="en-US" sz="1700" b="1">
                        <a:solidFill>
                          <a:schemeClr val="tx2"/>
                        </a:solidFill>
                        <a:effectLst/>
                        <a:latin typeface="Calibri" panose="020F0502020204030204" pitchFamily="34" charset="0"/>
                        <a:ea typeface="Calibri" panose="020F0502020204030204" pitchFamily="34" charset="0"/>
                        <a:cs typeface="Times New Roman" panose="02020603050405020304" pitchFamily="18" charset="0"/>
                      </a:endParaRPr>
                    </a:p>
                  </a:txBody>
                  <a:tcPr marL="67522" marR="67522" marT="0" marB="0"/>
                </a:tc>
                <a:tc>
                  <a:txBody>
                    <a:bodyPr/>
                    <a:lstStyle/>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Monitors and evaluates impact of general education instruction</a:t>
                      </a:r>
                    </a:p>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Uses a validated screening process to identify students in need of additional support</a:t>
                      </a:r>
                    </a:p>
                    <a:p>
                      <a:pPr marL="342900" marR="0" lvl="0" indent="-342900">
                        <a:lnSpc>
                          <a:spcPct val="115000"/>
                        </a:lnSpc>
                        <a:spcBef>
                          <a:spcPts val="200"/>
                        </a:spcBef>
                        <a:spcAft>
                          <a:spcPts val="200"/>
                        </a:spcAft>
                        <a:buFont typeface="Symbol" pitchFamily="2" charset="2"/>
                        <a:buChar char=""/>
                      </a:pPr>
                      <a:r>
                        <a:rPr lang="en-US" sz="1700">
                          <a:solidFill>
                            <a:schemeClr val="tx2"/>
                          </a:solidFill>
                          <a:effectLst/>
                        </a:rPr>
                        <a:t>Supports implementation and monitors students receiving additional interventions</a:t>
                      </a:r>
                      <a:endParaRPr lang="en-US" sz="1700">
                        <a:solidFill>
                          <a:schemeClr val="tx2"/>
                        </a:solidFill>
                        <a:effectLst/>
                        <a:latin typeface="Calibri" panose="020F0502020204030204" pitchFamily="34" charset="0"/>
                        <a:cs typeface="Times New Roman" panose="02020603050405020304" pitchFamily="18" charset="0"/>
                      </a:endParaRPr>
                    </a:p>
                  </a:txBody>
                  <a:tcPr marL="67522" marR="67522" marT="0" marB="0"/>
                </a:tc>
                <a:extLst>
                  <a:ext uri="{0D108BD9-81ED-4DB2-BD59-A6C34878D82A}">
                    <a16:rowId xmlns:a16="http://schemas.microsoft.com/office/drawing/2014/main" val="2843764200"/>
                  </a:ext>
                </a:extLst>
              </a:tr>
              <a:tr h="1088054">
                <a:tc>
                  <a:txBody>
                    <a:bodyPr/>
                    <a:lstStyle/>
                    <a:p>
                      <a:pPr marL="0" marR="0">
                        <a:lnSpc>
                          <a:spcPct val="115000"/>
                        </a:lnSpc>
                        <a:spcBef>
                          <a:spcPts val="200"/>
                        </a:spcBef>
                        <a:spcAft>
                          <a:spcPts val="200"/>
                        </a:spcAft>
                      </a:pPr>
                      <a:r>
                        <a:rPr lang="en-US" sz="1700" b="1">
                          <a:solidFill>
                            <a:schemeClr val="tx2"/>
                          </a:solidFill>
                          <a:effectLst/>
                          <a:latin typeface="Calibri" panose="020F0502020204030204" pitchFamily="34" charset="0"/>
                          <a:ea typeface="Calibri" panose="020F0502020204030204" pitchFamily="34" charset="0"/>
                          <a:cs typeface="Times New Roman" panose="02020603050405020304" pitchFamily="18" charset="0"/>
                        </a:rPr>
                        <a:t>IEP</a:t>
                      </a:r>
                    </a:p>
                  </a:txBody>
                  <a:tcPr marL="67522" marR="67522" marT="0" marB="0"/>
                </a:tc>
                <a:tc>
                  <a:txBody>
                    <a:bodyPr/>
                    <a:lstStyle/>
                    <a:p>
                      <a:pPr marL="342900" marR="0" lvl="0" indent="-342900">
                        <a:lnSpc>
                          <a:spcPct val="115000"/>
                        </a:lnSpc>
                        <a:spcBef>
                          <a:spcPts val="200"/>
                        </a:spcBef>
                        <a:spcAft>
                          <a:spcPts val="200"/>
                        </a:spcAft>
                        <a:buFont typeface="Symbol" pitchFamily="2" charset="2"/>
                        <a:buChar char=""/>
                      </a:pPr>
                      <a:r>
                        <a:rPr lang="en-US" sz="1700" dirty="0">
                          <a:solidFill>
                            <a:schemeClr val="tx2"/>
                          </a:solidFill>
                          <a:effectLst/>
                          <a:latin typeface="Calibri" panose="020F0502020204030204" pitchFamily="34" charset="0"/>
                          <a:cs typeface="Times New Roman" panose="02020603050405020304" pitchFamily="18" charset="0"/>
                        </a:rPr>
                        <a:t>Supports and communicates with general education regarding SWD</a:t>
                      </a:r>
                    </a:p>
                    <a:p>
                      <a:pPr marL="342900" marR="0" lvl="0" indent="-342900">
                        <a:lnSpc>
                          <a:spcPct val="115000"/>
                        </a:lnSpc>
                        <a:spcBef>
                          <a:spcPts val="200"/>
                        </a:spcBef>
                        <a:spcAft>
                          <a:spcPts val="200"/>
                        </a:spcAft>
                        <a:buFont typeface="Symbol" pitchFamily="2" charset="2"/>
                        <a:buChar char=""/>
                      </a:pPr>
                      <a:r>
                        <a:rPr lang="en-US" sz="1700" dirty="0">
                          <a:solidFill>
                            <a:schemeClr val="tx2"/>
                          </a:solidFill>
                          <a:effectLst/>
                          <a:latin typeface="Calibri" panose="020F0502020204030204" pitchFamily="34" charset="0"/>
                          <a:cs typeface="Times New Roman" panose="02020603050405020304" pitchFamily="18" charset="0"/>
                        </a:rPr>
                        <a:t>Supports monitoring and/or case manages SWD and their progress</a:t>
                      </a:r>
                    </a:p>
                    <a:p>
                      <a:pPr marL="342900" marR="0" lvl="0" indent="-342900">
                        <a:lnSpc>
                          <a:spcPct val="115000"/>
                        </a:lnSpc>
                        <a:spcBef>
                          <a:spcPts val="200"/>
                        </a:spcBef>
                        <a:spcAft>
                          <a:spcPts val="200"/>
                        </a:spcAft>
                        <a:buFont typeface="Symbol" pitchFamily="2" charset="2"/>
                        <a:buChar char=""/>
                      </a:pPr>
                      <a:r>
                        <a:rPr lang="en-US" sz="1700" dirty="0">
                          <a:solidFill>
                            <a:schemeClr val="tx2"/>
                          </a:solidFill>
                          <a:effectLst/>
                          <a:latin typeface="Calibri" panose="020F0502020204030204" pitchFamily="34" charset="0"/>
                          <a:cs typeface="Times New Roman" panose="02020603050405020304" pitchFamily="18" charset="0"/>
                        </a:rPr>
                        <a:t>Conducts evaluations of students referred for services</a:t>
                      </a:r>
                    </a:p>
                  </a:txBody>
                  <a:tcPr marL="67522" marR="67522" marT="0" marB="0"/>
                </a:tc>
                <a:extLst>
                  <a:ext uri="{0D108BD9-81ED-4DB2-BD59-A6C34878D82A}">
                    <a16:rowId xmlns:a16="http://schemas.microsoft.com/office/drawing/2014/main" val="877017201"/>
                  </a:ext>
                </a:extLst>
              </a:tr>
            </a:tbl>
          </a:graphicData>
        </a:graphic>
      </p:graphicFrame>
      <p:sp>
        <p:nvSpPr>
          <p:cNvPr id="6" name="Content Placeholder 5">
            <a:extLst>
              <a:ext uri="{FF2B5EF4-FFF2-40B4-BE49-F238E27FC236}">
                <a16:creationId xmlns:a16="http://schemas.microsoft.com/office/drawing/2014/main" id="{E3FE34E0-72D0-F9E8-C8C8-5E0EDF5F85E7}"/>
              </a:ext>
            </a:extLst>
          </p:cNvPr>
          <p:cNvSpPr>
            <a:spLocks noGrp="1"/>
          </p:cNvSpPr>
          <p:nvPr>
            <p:ph sz="quarter" idx="17"/>
          </p:nvPr>
        </p:nvSpPr>
        <p:spPr>
          <a:xfrm>
            <a:off x="457202" y="1307592"/>
            <a:ext cx="3839487" cy="4498848"/>
          </a:xfrm>
        </p:spPr>
        <p:txBody>
          <a:bodyPr>
            <a:normAutofit/>
          </a:bodyPr>
          <a:lstStyle/>
          <a:p>
            <a:pPr marL="0" indent="0">
              <a:buNone/>
            </a:pPr>
            <a:r>
              <a:rPr lang="en-US" sz="2200" dirty="0"/>
              <a:t>MTSS provides the teaming structure to promote </a:t>
            </a:r>
            <a:r>
              <a:rPr lang="en-US" sz="2200" b="1" dirty="0"/>
              <a:t>collaboration</a:t>
            </a:r>
            <a:r>
              <a:rPr lang="en-US" sz="2200" dirty="0"/>
              <a:t> between general education and special education for student success. </a:t>
            </a:r>
          </a:p>
        </p:txBody>
      </p:sp>
      <p:sp>
        <p:nvSpPr>
          <p:cNvPr id="5" name="Title 4">
            <a:extLst>
              <a:ext uri="{FF2B5EF4-FFF2-40B4-BE49-F238E27FC236}">
                <a16:creationId xmlns:a16="http://schemas.microsoft.com/office/drawing/2014/main" id="{71C96E66-AC24-D293-7F8D-18888D3A9AB4}"/>
              </a:ext>
            </a:extLst>
          </p:cNvPr>
          <p:cNvSpPr>
            <a:spLocks noGrp="1"/>
          </p:cNvSpPr>
          <p:nvPr>
            <p:ph type="title"/>
          </p:nvPr>
        </p:nvSpPr>
        <p:spPr>
          <a:xfrm>
            <a:off x="458724" y="110241"/>
            <a:ext cx="4098762" cy="969428"/>
          </a:xfrm>
        </p:spPr>
        <p:txBody>
          <a:bodyPr>
            <a:noAutofit/>
          </a:bodyPr>
          <a:lstStyle/>
          <a:p>
            <a:br>
              <a:rPr lang="en-US" dirty="0"/>
            </a:br>
            <a:r>
              <a:rPr lang="en-US" dirty="0"/>
              <a:t>Example MTSS Teams</a:t>
            </a:r>
          </a:p>
        </p:txBody>
      </p:sp>
    </p:spTree>
    <p:extLst>
      <p:ext uri="{BB962C8B-B14F-4D97-AF65-F5344CB8AC3E}">
        <p14:creationId xmlns:p14="http://schemas.microsoft.com/office/powerpoint/2010/main" val="2278650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B285FF9-E9FF-25DB-FB80-086A9BA102FD}"/>
              </a:ext>
            </a:extLst>
          </p:cNvPr>
          <p:cNvSpPr>
            <a:spLocks noGrp="1"/>
          </p:cNvSpPr>
          <p:nvPr>
            <p:ph type="sldNum" sz="quarter" idx="18"/>
          </p:nvPr>
        </p:nvSpPr>
        <p:spPr/>
        <p:txBody>
          <a:bodyPr/>
          <a:lstStyle/>
          <a:p>
            <a:fld id="{1482C961-0223-46C8-A4D1-0E459D437518}" type="slidenum">
              <a:rPr lang="en-US" smtClean="0"/>
              <a:t>45</a:t>
            </a:fld>
            <a:endParaRPr lang="en-US"/>
          </a:p>
        </p:txBody>
      </p:sp>
      <p:sp>
        <p:nvSpPr>
          <p:cNvPr id="4" name="Text Placeholder 3">
            <a:extLst>
              <a:ext uri="{FF2B5EF4-FFF2-40B4-BE49-F238E27FC236}">
                <a16:creationId xmlns:a16="http://schemas.microsoft.com/office/drawing/2014/main" id="{9C8908E1-F629-B39A-F0F3-1F9157A80180}"/>
              </a:ext>
            </a:extLst>
          </p:cNvPr>
          <p:cNvSpPr>
            <a:spLocks noGrp="1"/>
          </p:cNvSpPr>
          <p:nvPr>
            <p:ph type="body" sz="quarter" idx="14"/>
          </p:nvPr>
        </p:nvSpPr>
        <p:spPr>
          <a:xfrm>
            <a:off x="2819400" y="5857829"/>
            <a:ext cx="9372600" cy="338328"/>
          </a:xfrm>
        </p:spPr>
        <p:txBody>
          <a:bodyPr/>
          <a:lstStyle/>
          <a:p>
            <a:r>
              <a:rPr lang="en-US" sz="2000">
                <a:hlinkClick r:id="rId3"/>
              </a:rPr>
              <a:t>https://mtss4success.org/resource/mtss-team-audit-activity</a:t>
            </a:r>
            <a:r>
              <a:rPr lang="en-US" sz="2000"/>
              <a:t> </a:t>
            </a:r>
          </a:p>
        </p:txBody>
      </p:sp>
      <p:sp>
        <p:nvSpPr>
          <p:cNvPr id="8" name="TextBox 7">
            <a:extLst>
              <a:ext uri="{FF2B5EF4-FFF2-40B4-BE49-F238E27FC236}">
                <a16:creationId xmlns:a16="http://schemas.microsoft.com/office/drawing/2014/main" id="{3FC05BF2-4B17-4885-3FFA-AB9EDFD1C7B4}"/>
              </a:ext>
            </a:extLst>
          </p:cNvPr>
          <p:cNvSpPr txBox="1"/>
          <p:nvPr/>
        </p:nvSpPr>
        <p:spPr>
          <a:xfrm>
            <a:off x="457203" y="1982444"/>
            <a:ext cx="3835635" cy="2062103"/>
          </a:xfrm>
          <a:prstGeom prst="rect">
            <a:avLst/>
          </a:prstGeom>
          <a:noFill/>
        </p:spPr>
        <p:txBody>
          <a:bodyPr wrap="square" rtlCol="0">
            <a:spAutoFit/>
          </a:bodyPr>
          <a:lstStyle/>
          <a:p>
            <a:r>
              <a:rPr lang="en-US" sz="3200"/>
              <a:t>Resource used by leadership or school-wide team to identify key teams for MTSS.</a:t>
            </a:r>
          </a:p>
        </p:txBody>
      </p:sp>
      <p:pic>
        <p:nvPicPr>
          <p:cNvPr id="7" name="Content Placeholder 6" descr="A screenshot of a document for a teaming activity">
            <a:extLst>
              <a:ext uri="{FF2B5EF4-FFF2-40B4-BE49-F238E27FC236}">
                <a16:creationId xmlns:a16="http://schemas.microsoft.com/office/drawing/2014/main" id="{E4F63189-0D94-19AC-D656-1F9D5ABEF155}"/>
              </a:ext>
            </a:extLst>
          </p:cNvPr>
          <p:cNvPicPr>
            <a:picLocks noGrp="1" noChangeAspect="1"/>
          </p:cNvPicPr>
          <p:nvPr>
            <p:ph sz="quarter" idx="17"/>
          </p:nvPr>
        </p:nvPicPr>
        <p:blipFill>
          <a:blip r:embed="rId4"/>
          <a:stretch>
            <a:fillRect/>
          </a:stretch>
        </p:blipFill>
        <p:spPr>
          <a:xfrm>
            <a:off x="4797002" y="362607"/>
            <a:ext cx="7120206" cy="5301779"/>
          </a:xfrm>
          <a:ln>
            <a:solidFill>
              <a:srgbClr val="00507F"/>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512081B5-2A5F-6AEB-3776-1D755758A193}"/>
              </a:ext>
            </a:extLst>
          </p:cNvPr>
          <p:cNvSpPr>
            <a:spLocks noGrp="1"/>
          </p:cNvSpPr>
          <p:nvPr>
            <p:ph type="title"/>
          </p:nvPr>
        </p:nvSpPr>
        <p:spPr/>
        <p:txBody>
          <a:bodyPr/>
          <a:lstStyle/>
          <a:p>
            <a:r>
              <a:rPr lang="en-US" dirty="0"/>
              <a:t>Team Audit Activity</a:t>
            </a:r>
          </a:p>
        </p:txBody>
      </p:sp>
    </p:spTree>
    <p:extLst>
      <p:ext uri="{BB962C8B-B14F-4D97-AF65-F5344CB8AC3E}">
        <p14:creationId xmlns:p14="http://schemas.microsoft.com/office/powerpoint/2010/main" val="23551068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of a star shaped puzzle wiht a focus on student belonging&#10;">
            <a:extLst>
              <a:ext uri="{FF2B5EF4-FFF2-40B4-BE49-F238E27FC236}">
                <a16:creationId xmlns:a16="http://schemas.microsoft.com/office/drawing/2014/main" id="{2C19F275-6696-1602-827E-2175436D1351}"/>
              </a:ext>
            </a:extLst>
          </p:cNvPr>
          <p:cNvPicPr>
            <a:picLocks noChangeAspect="1"/>
          </p:cNvPicPr>
          <p:nvPr/>
        </p:nvPicPr>
        <p:blipFill>
          <a:blip r:embed="rId3"/>
          <a:stretch>
            <a:fillRect/>
          </a:stretch>
        </p:blipFill>
        <p:spPr>
          <a:xfrm>
            <a:off x="7533772" y="1359861"/>
            <a:ext cx="4282051" cy="4282051"/>
          </a:xfrm>
          <a:prstGeom prst="rect">
            <a:avLst/>
          </a:prstGeom>
        </p:spPr>
      </p:pic>
      <p:sp>
        <p:nvSpPr>
          <p:cNvPr id="2" name="Title 1">
            <a:extLst>
              <a:ext uri="{FF2B5EF4-FFF2-40B4-BE49-F238E27FC236}">
                <a16:creationId xmlns:a16="http://schemas.microsoft.com/office/drawing/2014/main" id="{CB4FCFF0-9251-276C-6AA4-035E7AFA1D87}"/>
              </a:ext>
            </a:extLst>
          </p:cNvPr>
          <p:cNvSpPr>
            <a:spLocks noGrp="1"/>
          </p:cNvSpPr>
          <p:nvPr>
            <p:ph type="ctrTitle"/>
          </p:nvPr>
        </p:nvSpPr>
        <p:spPr/>
        <p:txBody>
          <a:bodyPr/>
          <a:lstStyle/>
          <a:p>
            <a:r>
              <a:rPr lang="en-US" dirty="0"/>
              <a:t>Student Belonging</a:t>
            </a:r>
          </a:p>
        </p:txBody>
      </p:sp>
    </p:spTree>
    <p:extLst>
      <p:ext uri="{BB962C8B-B14F-4D97-AF65-F5344CB8AC3E}">
        <p14:creationId xmlns:p14="http://schemas.microsoft.com/office/powerpoint/2010/main" val="1647511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diagram of a star shaped puzzle with a focus on student belonging">
            <a:extLst>
              <a:ext uri="{FF2B5EF4-FFF2-40B4-BE49-F238E27FC236}">
                <a16:creationId xmlns:a16="http://schemas.microsoft.com/office/drawing/2014/main" id="{9ACA1942-8EBA-CAEF-331C-FB82E3D4896A}"/>
              </a:ext>
            </a:extLst>
          </p:cNvPr>
          <p:cNvPicPr>
            <a:picLocks noChangeAspect="1"/>
          </p:cNvPicPr>
          <p:nvPr/>
        </p:nvPicPr>
        <p:blipFill>
          <a:blip r:embed="rId3"/>
          <a:stretch>
            <a:fillRect/>
          </a:stretch>
        </p:blipFill>
        <p:spPr>
          <a:xfrm>
            <a:off x="7465671" y="1165536"/>
            <a:ext cx="4500623" cy="4500623"/>
          </a:xfrm>
          <a:prstGeom prst="rect">
            <a:avLst/>
          </a:prstGeom>
        </p:spPr>
      </p:pic>
      <p:sp>
        <p:nvSpPr>
          <p:cNvPr id="10" name="TextBox 9">
            <a:extLst>
              <a:ext uri="{FF2B5EF4-FFF2-40B4-BE49-F238E27FC236}">
                <a16:creationId xmlns:a16="http://schemas.microsoft.com/office/drawing/2014/main" id="{C7F426C2-3A9C-4219-6870-127F5216CBF0}"/>
              </a:ext>
            </a:extLst>
          </p:cNvPr>
          <p:cNvSpPr txBox="1"/>
          <p:nvPr/>
        </p:nvSpPr>
        <p:spPr>
          <a:xfrm>
            <a:off x="3821862" y="3773901"/>
            <a:ext cx="3339755" cy="1631216"/>
          </a:xfrm>
          <a:prstGeom prst="rect">
            <a:avLst/>
          </a:prstGeom>
          <a:noFill/>
        </p:spPr>
        <p:txBody>
          <a:bodyPr wrap="square">
            <a:spAutoFit/>
          </a:bodyPr>
          <a:lstStyle/>
          <a:p>
            <a:pPr algn="ctr"/>
            <a:r>
              <a:rPr lang="en-US" sz="2000" i="1"/>
              <a:t>Are they receiving the assistance they need to participate fully and meaningfully in all aspects of the life of their school?</a:t>
            </a:r>
          </a:p>
        </p:txBody>
      </p:sp>
      <p:sp>
        <p:nvSpPr>
          <p:cNvPr id="9" name="Rounded Rectangle 8">
            <a:extLst>
              <a:ext uri="{FF2B5EF4-FFF2-40B4-BE49-F238E27FC236}">
                <a16:creationId xmlns:a16="http://schemas.microsoft.com/office/drawing/2014/main" id="{D66ADB64-E79A-F3E6-749D-54BB63B2445A}"/>
              </a:ext>
            </a:extLst>
          </p:cNvPr>
          <p:cNvSpPr/>
          <p:nvPr/>
        </p:nvSpPr>
        <p:spPr>
          <a:xfrm>
            <a:off x="4091837" y="2326662"/>
            <a:ext cx="2934222" cy="12003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Supported</a:t>
            </a:r>
            <a:endParaRPr lang="en-US">
              <a:solidFill>
                <a:schemeClr val="tx1"/>
              </a:solidFill>
            </a:endParaRPr>
          </a:p>
        </p:txBody>
      </p:sp>
      <p:sp>
        <p:nvSpPr>
          <p:cNvPr id="4" name="TextBox 3">
            <a:extLst>
              <a:ext uri="{FF2B5EF4-FFF2-40B4-BE49-F238E27FC236}">
                <a16:creationId xmlns:a16="http://schemas.microsoft.com/office/drawing/2014/main" id="{972F18EC-218E-B2BD-3381-E395FA106233}"/>
              </a:ext>
            </a:extLst>
          </p:cNvPr>
          <p:cNvSpPr txBox="1"/>
          <p:nvPr/>
        </p:nvSpPr>
        <p:spPr>
          <a:xfrm>
            <a:off x="474425" y="3927788"/>
            <a:ext cx="2934222" cy="1323439"/>
          </a:xfrm>
          <a:prstGeom prst="rect">
            <a:avLst/>
          </a:prstGeom>
          <a:noFill/>
        </p:spPr>
        <p:txBody>
          <a:bodyPr wrap="square">
            <a:spAutoFit/>
          </a:bodyPr>
          <a:lstStyle/>
          <a:p>
            <a:pPr algn="ctr"/>
            <a:r>
              <a:rPr lang="en-US" sz="2000" i="1"/>
              <a:t>Are students received by others at the school with warmth, friendliness, and authentic delight? </a:t>
            </a:r>
          </a:p>
        </p:txBody>
      </p:sp>
      <p:sp>
        <p:nvSpPr>
          <p:cNvPr id="12" name="TextBox 11">
            <a:extLst>
              <a:ext uri="{FF2B5EF4-FFF2-40B4-BE49-F238E27FC236}">
                <a16:creationId xmlns:a16="http://schemas.microsoft.com/office/drawing/2014/main" id="{008455BC-DCE1-1F77-6E35-DCE7A8E59686}"/>
              </a:ext>
            </a:extLst>
          </p:cNvPr>
          <p:cNvSpPr txBox="1"/>
          <p:nvPr/>
        </p:nvSpPr>
        <p:spPr>
          <a:xfrm>
            <a:off x="415562" y="6043918"/>
            <a:ext cx="10237343" cy="369332"/>
          </a:xfrm>
          <a:prstGeom prst="rect">
            <a:avLst/>
          </a:prstGeom>
          <a:noFill/>
        </p:spPr>
        <p:txBody>
          <a:bodyPr wrap="square">
            <a:spAutoFit/>
          </a:bodyPr>
          <a:lstStyle/>
          <a:p>
            <a:r>
              <a:rPr lang="en-US">
                <a:hlinkClick r:id="rId4"/>
              </a:rPr>
              <a:t>https://promotingprogress.org/building-successful-system/student-belonging</a:t>
            </a:r>
            <a:r>
              <a:rPr lang="en-US"/>
              <a:t> </a:t>
            </a:r>
          </a:p>
        </p:txBody>
      </p:sp>
      <p:sp>
        <p:nvSpPr>
          <p:cNvPr id="3" name="Rounded Rectangle 2">
            <a:extLst>
              <a:ext uri="{FF2B5EF4-FFF2-40B4-BE49-F238E27FC236}">
                <a16:creationId xmlns:a16="http://schemas.microsoft.com/office/drawing/2014/main" id="{D268B1C4-A579-D9C6-7751-525AE65FEB7A}"/>
              </a:ext>
            </a:extLst>
          </p:cNvPr>
          <p:cNvSpPr/>
          <p:nvPr/>
        </p:nvSpPr>
        <p:spPr>
          <a:xfrm>
            <a:off x="529226" y="2326662"/>
            <a:ext cx="2934222" cy="120032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rPr>
              <a:t>Welcomed</a:t>
            </a:r>
            <a:endParaRPr lang="en-US">
              <a:solidFill>
                <a:schemeClr val="tx1"/>
              </a:solidFill>
            </a:endParaRPr>
          </a:p>
        </p:txBody>
      </p:sp>
      <p:sp>
        <p:nvSpPr>
          <p:cNvPr id="2" name="TextBox 1">
            <a:extLst>
              <a:ext uri="{FF2B5EF4-FFF2-40B4-BE49-F238E27FC236}">
                <a16:creationId xmlns:a16="http://schemas.microsoft.com/office/drawing/2014/main" id="{331C0DBB-A9D2-531F-ADE9-4E1DF7C9699E}"/>
              </a:ext>
            </a:extLst>
          </p:cNvPr>
          <p:cNvSpPr txBox="1"/>
          <p:nvPr/>
        </p:nvSpPr>
        <p:spPr>
          <a:xfrm>
            <a:off x="529226" y="1099319"/>
            <a:ext cx="6785974" cy="830997"/>
          </a:xfrm>
          <a:prstGeom prst="rect">
            <a:avLst/>
          </a:prstGeom>
          <a:noFill/>
        </p:spPr>
        <p:txBody>
          <a:bodyPr wrap="square" rtlCol="0">
            <a:spAutoFit/>
          </a:bodyPr>
          <a:lstStyle/>
          <a:p>
            <a:r>
              <a:rPr lang="en-US" sz="2400" b="1" dirty="0"/>
              <a:t>Student belonging </a:t>
            </a:r>
            <a:r>
              <a:rPr lang="en-US" sz="2400" dirty="0"/>
              <a:t>for SWD is the connection and attachment they feel within the school community.</a:t>
            </a:r>
          </a:p>
        </p:txBody>
      </p:sp>
      <p:sp>
        <p:nvSpPr>
          <p:cNvPr id="16" name="TextBox 15">
            <a:extLst>
              <a:ext uri="{FF2B5EF4-FFF2-40B4-BE49-F238E27FC236}">
                <a16:creationId xmlns:a16="http://schemas.microsoft.com/office/drawing/2014/main" id="{162ADE1D-5AA9-6CD3-E12A-D85281110C0D}"/>
              </a:ext>
            </a:extLst>
          </p:cNvPr>
          <p:cNvSpPr txBox="1"/>
          <p:nvPr/>
        </p:nvSpPr>
        <p:spPr>
          <a:xfrm>
            <a:off x="529226" y="375701"/>
            <a:ext cx="7726052" cy="523220"/>
          </a:xfrm>
          <a:prstGeom prst="rect">
            <a:avLst/>
          </a:prstGeom>
          <a:noFill/>
        </p:spPr>
        <p:txBody>
          <a:bodyPr wrap="square">
            <a:spAutoFit/>
          </a:bodyPr>
          <a:lstStyle/>
          <a:p>
            <a:pPr marL="0" indent="0">
              <a:buNone/>
            </a:pPr>
            <a:r>
              <a:rPr lang="en-US" sz="2800" b="1" i="1" dirty="0">
                <a:solidFill>
                  <a:srgbClr val="00507F"/>
                </a:solidFill>
              </a:rPr>
              <a:t>Do your students feel connected to the school?  </a:t>
            </a:r>
          </a:p>
        </p:txBody>
      </p:sp>
    </p:spTree>
    <p:extLst>
      <p:ext uri="{BB962C8B-B14F-4D97-AF65-F5344CB8AC3E}">
        <p14:creationId xmlns:p14="http://schemas.microsoft.com/office/powerpoint/2010/main" val="14239788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07EC8A3-DD22-06EE-6916-820ACB448267}"/>
              </a:ext>
            </a:extLst>
          </p:cNvPr>
          <p:cNvSpPr>
            <a:spLocks noGrp="1"/>
          </p:cNvSpPr>
          <p:nvPr>
            <p:ph type="body" sz="quarter" idx="4294967295"/>
          </p:nvPr>
        </p:nvSpPr>
        <p:spPr>
          <a:xfrm>
            <a:off x="9031802" y="5273561"/>
            <a:ext cx="2109787" cy="212725"/>
          </a:xfrm>
        </p:spPr>
        <p:txBody>
          <a:bodyPr/>
          <a:lstStyle/>
          <a:p>
            <a:pPr marL="0" indent="0">
              <a:buNone/>
            </a:pPr>
            <a:r>
              <a:rPr lang="en-US" sz="900" dirty="0"/>
              <a:t>Photo by </a:t>
            </a:r>
            <a:r>
              <a:rPr lang="en-US" sz="900" dirty="0">
                <a:hlinkClick r:id="rId3"/>
              </a:rPr>
              <a:t>Joshua Hoehne</a:t>
            </a:r>
            <a:r>
              <a:rPr lang="en-US" sz="900" dirty="0"/>
              <a:t> on </a:t>
            </a:r>
            <a:r>
              <a:rPr lang="en-US" sz="900" dirty="0">
                <a:hlinkClick r:id="rId4"/>
              </a:rPr>
              <a:t>Unsplash</a:t>
            </a:r>
            <a:r>
              <a:rPr lang="en-US" sz="900" dirty="0"/>
              <a:t> </a:t>
            </a:r>
          </a:p>
        </p:txBody>
      </p:sp>
      <p:pic>
        <p:nvPicPr>
          <p:cNvPr id="7" name="Content Placeholder 6" descr="A speed limit sign on a wooden post&#10;&#10;">
            <a:extLst>
              <a:ext uri="{FF2B5EF4-FFF2-40B4-BE49-F238E27FC236}">
                <a16:creationId xmlns:a16="http://schemas.microsoft.com/office/drawing/2014/main" id="{2681E62C-49E6-F33C-7219-DD6B0BDB68C2}"/>
              </a:ext>
            </a:extLst>
          </p:cNvPr>
          <p:cNvPicPr>
            <a:picLocks noGrp="1" noChangeAspect="1"/>
          </p:cNvPicPr>
          <p:nvPr>
            <p:ph sz="quarter" idx="4294967295"/>
          </p:nvPr>
        </p:nvPicPr>
        <p:blipFill>
          <a:blip r:embed="rId5"/>
          <a:stretch>
            <a:fillRect/>
          </a:stretch>
        </p:blipFill>
        <p:spPr>
          <a:xfrm>
            <a:off x="8833319" y="1655680"/>
            <a:ext cx="2449452" cy="3546640"/>
          </a:xfrm>
        </p:spPr>
      </p:pic>
      <p:sp>
        <p:nvSpPr>
          <p:cNvPr id="11" name="TextBox 10">
            <a:extLst>
              <a:ext uri="{FF2B5EF4-FFF2-40B4-BE49-F238E27FC236}">
                <a16:creationId xmlns:a16="http://schemas.microsoft.com/office/drawing/2014/main" id="{42B63FEA-729A-85E8-A43D-427AD90A7A1C}"/>
              </a:ext>
            </a:extLst>
          </p:cNvPr>
          <p:cNvSpPr txBox="1"/>
          <p:nvPr/>
        </p:nvSpPr>
        <p:spPr>
          <a:xfrm>
            <a:off x="6710882" y="5202320"/>
            <a:ext cx="2645688" cy="215444"/>
          </a:xfrm>
          <a:prstGeom prst="rect">
            <a:avLst/>
          </a:prstGeom>
          <a:noFill/>
        </p:spPr>
        <p:txBody>
          <a:bodyPr wrap="square">
            <a:spAutoFit/>
          </a:bodyPr>
          <a:lstStyle/>
          <a:p>
            <a:r>
              <a:rPr lang="en-US" sz="800"/>
              <a:t>Photo by </a:t>
            </a:r>
            <a:r>
              <a:rPr lang="en-US" sz="800">
                <a:hlinkClick r:id="rId6"/>
              </a:rPr>
              <a:t>Clay Banks</a:t>
            </a:r>
            <a:r>
              <a:rPr lang="en-US" sz="800"/>
              <a:t> on </a:t>
            </a:r>
            <a:r>
              <a:rPr lang="en-US" sz="800">
                <a:hlinkClick r:id="rId7"/>
              </a:rPr>
              <a:t>Unsplash</a:t>
            </a:r>
            <a:r>
              <a:rPr lang="en-US" sz="800"/>
              <a:t> </a:t>
            </a:r>
          </a:p>
        </p:txBody>
      </p:sp>
      <p:pic>
        <p:nvPicPr>
          <p:cNvPr id="9" name="Picture 8" descr="A traffic light and a one way sign&#10;&#10;Description automatically generated">
            <a:extLst>
              <a:ext uri="{FF2B5EF4-FFF2-40B4-BE49-F238E27FC236}">
                <a16:creationId xmlns:a16="http://schemas.microsoft.com/office/drawing/2014/main" id="{E6F47197-8005-7E68-1C08-FE4A7DF36A9E}"/>
              </a:ext>
            </a:extLst>
          </p:cNvPr>
          <p:cNvPicPr>
            <a:picLocks noChangeAspect="1"/>
          </p:cNvPicPr>
          <p:nvPr/>
        </p:nvPicPr>
        <p:blipFill rotWithShape="1">
          <a:blip r:embed="rId8"/>
          <a:srcRect l="13208" t="7637" r="11589" b="24723"/>
          <a:stretch/>
        </p:blipFill>
        <p:spPr>
          <a:xfrm>
            <a:off x="5980756" y="1655680"/>
            <a:ext cx="2662947" cy="3546640"/>
          </a:xfrm>
          <a:prstGeom prst="rect">
            <a:avLst/>
          </a:prstGeom>
        </p:spPr>
      </p:pic>
      <p:pic>
        <p:nvPicPr>
          <p:cNvPr id="1026" name="Picture 2" descr="Image of a bag policy">
            <a:extLst>
              <a:ext uri="{FF2B5EF4-FFF2-40B4-BE49-F238E27FC236}">
                <a16:creationId xmlns:a16="http://schemas.microsoft.com/office/drawing/2014/main" id="{BC374FB2-7ED6-4D0A-1765-C6A15F56D6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888" y="1655680"/>
            <a:ext cx="5269772" cy="35466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477EBA-353E-CEFA-F970-55BF0FB34D25}"/>
              </a:ext>
            </a:extLst>
          </p:cNvPr>
          <p:cNvSpPr txBox="1"/>
          <p:nvPr/>
        </p:nvSpPr>
        <p:spPr>
          <a:xfrm>
            <a:off x="625946" y="401854"/>
            <a:ext cx="10927621" cy="584775"/>
          </a:xfrm>
          <a:prstGeom prst="rect">
            <a:avLst/>
          </a:prstGeom>
          <a:noFill/>
        </p:spPr>
        <p:txBody>
          <a:bodyPr wrap="square" rtlCol="0">
            <a:spAutoFit/>
          </a:bodyPr>
          <a:lstStyle/>
          <a:p>
            <a:r>
              <a:rPr lang="en-US" sz="3200" b="1"/>
              <a:t>Use schoolwide expectations to establish feeling welcomed.</a:t>
            </a:r>
          </a:p>
        </p:txBody>
      </p:sp>
    </p:spTree>
    <p:extLst>
      <p:ext uri="{BB962C8B-B14F-4D97-AF65-F5344CB8AC3E}">
        <p14:creationId xmlns:p14="http://schemas.microsoft.com/office/powerpoint/2010/main" val="16650498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5DF5E942-AE9A-0D72-7B6F-013D6B6D3078}"/>
              </a:ext>
            </a:extLst>
          </p:cNvPr>
          <p:cNvSpPr>
            <a:spLocks noGrp="1"/>
          </p:cNvSpPr>
          <p:nvPr>
            <p:ph type="sldNum" sz="quarter" idx="18"/>
          </p:nvPr>
        </p:nvSpPr>
        <p:spPr/>
        <p:txBody>
          <a:bodyPr/>
          <a:lstStyle/>
          <a:p>
            <a:fld id="{1482C961-0223-46C8-A4D1-0E459D437518}" type="slidenum">
              <a:rPr lang="en-US" smtClean="0"/>
              <a:t>49</a:t>
            </a:fld>
            <a:endParaRPr lang="en-US"/>
          </a:p>
        </p:txBody>
      </p:sp>
      <p:pic>
        <p:nvPicPr>
          <p:cNvPr id="6" name="Picture 5" descr="Image of schoolwide expectations that read go safely, show respect, be responsible">
            <a:extLst>
              <a:ext uri="{FF2B5EF4-FFF2-40B4-BE49-F238E27FC236}">
                <a16:creationId xmlns:a16="http://schemas.microsoft.com/office/drawing/2014/main" id="{49D5A9C9-979C-7536-9FC4-97115DE740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1" b="47985"/>
          <a:stretch/>
        </p:blipFill>
        <p:spPr bwMode="auto">
          <a:xfrm>
            <a:off x="6288913" y="2091261"/>
            <a:ext cx="5448853" cy="2097111"/>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512E0CBC-4511-B2EB-D86C-9831EDCD50CD}"/>
              </a:ext>
            </a:extLst>
          </p:cNvPr>
          <p:cNvSpPr>
            <a:spLocks noGrp="1"/>
          </p:cNvSpPr>
          <p:nvPr>
            <p:ph sz="quarter" idx="17"/>
          </p:nvPr>
        </p:nvSpPr>
        <p:spPr>
          <a:xfrm>
            <a:off x="457201" y="1307592"/>
            <a:ext cx="5638800" cy="4498848"/>
          </a:xfrm>
        </p:spPr>
        <p:txBody>
          <a:bodyPr/>
          <a:lstStyle/>
          <a:p>
            <a:r>
              <a:rPr lang="en-US"/>
              <a:t>Schoolwide expectations outline the culture and expectations for how staff, students, and families engage with each other. </a:t>
            </a:r>
          </a:p>
          <a:p>
            <a:r>
              <a:rPr lang="en-US"/>
              <a:t>Include belonging or building relationships as part of your schoolwide expectations. </a:t>
            </a:r>
          </a:p>
        </p:txBody>
      </p:sp>
      <p:sp>
        <p:nvSpPr>
          <p:cNvPr id="2" name="Title 1">
            <a:extLst>
              <a:ext uri="{FF2B5EF4-FFF2-40B4-BE49-F238E27FC236}">
                <a16:creationId xmlns:a16="http://schemas.microsoft.com/office/drawing/2014/main" id="{15850F3A-4F0B-EA99-C88F-A94F18212847}"/>
              </a:ext>
            </a:extLst>
          </p:cNvPr>
          <p:cNvSpPr>
            <a:spLocks noGrp="1"/>
          </p:cNvSpPr>
          <p:nvPr>
            <p:ph type="title"/>
          </p:nvPr>
        </p:nvSpPr>
        <p:spPr/>
        <p:txBody>
          <a:bodyPr/>
          <a:lstStyle/>
          <a:p>
            <a:r>
              <a:rPr lang="en-US" dirty="0"/>
              <a:t>Schoolwide Expectations</a:t>
            </a:r>
          </a:p>
        </p:txBody>
      </p:sp>
    </p:spTree>
    <p:extLst>
      <p:ext uri="{BB962C8B-B14F-4D97-AF65-F5344CB8AC3E}">
        <p14:creationId xmlns:p14="http://schemas.microsoft.com/office/powerpoint/2010/main" val="644598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76FE7D6-B64C-D512-FCED-609806AB6FD3}"/>
              </a:ext>
            </a:extLst>
          </p:cNvPr>
          <p:cNvSpPr>
            <a:spLocks noGrp="1"/>
          </p:cNvSpPr>
          <p:nvPr>
            <p:ph type="sldNum" sz="quarter" idx="18"/>
          </p:nvPr>
        </p:nvSpPr>
        <p:spPr/>
        <p:txBody>
          <a:bodyPr/>
          <a:lstStyle/>
          <a:p>
            <a:fld id="{4EF7AB4E-9590-43FC-90BB-6CE9EBCADC39}" type="slidenum">
              <a:rPr lang="en-US" smtClean="0"/>
              <a:t>5</a:t>
            </a:fld>
            <a:endParaRPr lang="en-US"/>
          </a:p>
        </p:txBody>
      </p:sp>
      <p:sp>
        <p:nvSpPr>
          <p:cNvPr id="6" name="Up Arrow 5" descr="A blue arrow">
            <a:extLst>
              <a:ext uri="{FF2B5EF4-FFF2-40B4-BE49-F238E27FC236}">
                <a16:creationId xmlns:a16="http://schemas.microsoft.com/office/drawing/2014/main" id="{659AE857-8B1E-0D97-276A-37EDB59B5596}"/>
              </a:ext>
            </a:extLst>
          </p:cNvPr>
          <p:cNvSpPr/>
          <p:nvPr/>
        </p:nvSpPr>
        <p:spPr>
          <a:xfrm>
            <a:off x="3597010" y="950916"/>
            <a:ext cx="525364" cy="5348408"/>
          </a:xfrm>
          <a:prstGeom prst="upArrow">
            <a:avLst/>
          </a:prstGeom>
          <a:gradFill>
            <a:gsLst>
              <a:gs pos="0">
                <a:schemeClr val="accent2">
                  <a:lumMod val="20000"/>
                  <a:lumOff val="80000"/>
                </a:schemeClr>
              </a:gs>
              <a:gs pos="41000">
                <a:schemeClr val="accent2">
                  <a:lumMod val="40000"/>
                  <a:lumOff val="60000"/>
                </a:schemeClr>
              </a:gs>
              <a:gs pos="67000">
                <a:schemeClr val="accent2">
                  <a:lumMod val="60000"/>
                  <a:lumOff val="40000"/>
                </a:schemeClr>
              </a:gs>
              <a:gs pos="100000">
                <a:schemeClr val="accent2">
                  <a:lumMod val="75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Triangle 2" descr="A green triangle">
            <a:extLst>
              <a:ext uri="{FF2B5EF4-FFF2-40B4-BE49-F238E27FC236}">
                <a16:creationId xmlns:a16="http://schemas.microsoft.com/office/drawing/2014/main" id="{BB40DCDB-7018-29B8-F26E-1D9377865ECB}"/>
              </a:ext>
            </a:extLst>
          </p:cNvPr>
          <p:cNvSpPr/>
          <p:nvPr/>
        </p:nvSpPr>
        <p:spPr>
          <a:xfrm>
            <a:off x="2173745" y="933833"/>
            <a:ext cx="4579982" cy="5348408"/>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4" name="Triangle 3" descr="A yellow triangle">
            <a:extLst>
              <a:ext uri="{FF2B5EF4-FFF2-40B4-BE49-F238E27FC236}">
                <a16:creationId xmlns:a16="http://schemas.microsoft.com/office/drawing/2014/main" id="{CD464E4F-2C16-3181-E212-7694A60311B5}"/>
              </a:ext>
            </a:extLst>
          </p:cNvPr>
          <p:cNvSpPr/>
          <p:nvPr/>
        </p:nvSpPr>
        <p:spPr>
          <a:xfrm>
            <a:off x="4057126" y="962461"/>
            <a:ext cx="1282101" cy="1624338"/>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5" name="Triangle 4" descr="A red triangle">
            <a:extLst>
              <a:ext uri="{FF2B5EF4-FFF2-40B4-BE49-F238E27FC236}">
                <a16:creationId xmlns:a16="http://schemas.microsoft.com/office/drawing/2014/main" id="{67D12E4C-FF90-56A7-315E-355A582A56E8}"/>
              </a:ext>
            </a:extLst>
          </p:cNvPr>
          <p:cNvSpPr/>
          <p:nvPr/>
        </p:nvSpPr>
        <p:spPr>
          <a:xfrm>
            <a:off x="4729625" y="962461"/>
            <a:ext cx="652371" cy="787902"/>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TextBox 7">
            <a:extLst>
              <a:ext uri="{FF2B5EF4-FFF2-40B4-BE49-F238E27FC236}">
                <a16:creationId xmlns:a16="http://schemas.microsoft.com/office/drawing/2014/main" id="{00D6E18C-3B4E-1165-F4BE-CF918EC98400}"/>
              </a:ext>
            </a:extLst>
          </p:cNvPr>
          <p:cNvSpPr txBox="1"/>
          <p:nvPr/>
        </p:nvSpPr>
        <p:spPr>
          <a:xfrm>
            <a:off x="6096000" y="721226"/>
            <a:ext cx="5635255" cy="3416320"/>
          </a:xfrm>
          <a:prstGeom prst="rect">
            <a:avLst/>
          </a:prstGeom>
          <a:noFill/>
        </p:spPr>
        <p:txBody>
          <a:bodyPr wrap="square" rtlCol="0">
            <a:spAutoFit/>
          </a:bodyPr>
          <a:lstStyle/>
          <a:p>
            <a:pPr marL="393700" marR="0" lvl="3" indent="-393700">
              <a:spcBef>
                <a:spcPts val="0"/>
              </a:spcBef>
              <a:spcAft>
                <a:spcPts val="0"/>
              </a:spcAft>
              <a:buFont typeface="+mj-lt"/>
              <a:buAutoNum type="arabicPeriod"/>
            </a:pPr>
            <a:r>
              <a:rPr lang="en-US" sz="2400" kern="100">
                <a:effectLst/>
                <a:latin typeface="Calibri" panose="020F0502020204030204" pitchFamily="34" charset="0"/>
                <a:ea typeface="Aptos" panose="020B0004020202020204" pitchFamily="34" charset="0"/>
                <a:cs typeface="Calibri" panose="020F0502020204030204" pitchFamily="34" charset="0"/>
              </a:rPr>
              <a:t>MTSS provides a structure to support all students, including SWD</a:t>
            </a:r>
          </a:p>
          <a:p>
            <a:pPr marL="393700" marR="0" lvl="3" indent="-393700">
              <a:spcBef>
                <a:spcPts val="0"/>
              </a:spcBef>
              <a:spcAft>
                <a:spcPts val="0"/>
              </a:spcAft>
              <a:buFont typeface="+mj-lt"/>
              <a:buAutoNum type="arabicPeriod"/>
            </a:pPr>
            <a:endParaRPr lang="en-US" sz="2400" kern="100">
              <a:latin typeface="Calibri" panose="020F0502020204030204" pitchFamily="34" charset="0"/>
              <a:ea typeface="Aptos" panose="020B0004020202020204" pitchFamily="34" charset="0"/>
              <a:cs typeface="Calibri" panose="020F0502020204030204" pitchFamily="34" charset="0"/>
            </a:endParaRPr>
          </a:p>
          <a:p>
            <a:pPr marL="393700" marR="0" lvl="3" indent="-393700">
              <a:spcBef>
                <a:spcPts val="0"/>
              </a:spcBef>
              <a:spcAft>
                <a:spcPts val="0"/>
              </a:spcAft>
              <a:buFont typeface="+mj-lt"/>
              <a:buAutoNum type="arabicPeriod"/>
            </a:pPr>
            <a:r>
              <a:rPr lang="en-US" sz="2400" kern="100">
                <a:effectLst/>
                <a:latin typeface="Calibri" panose="020F0502020204030204" pitchFamily="34" charset="0"/>
                <a:ea typeface="Aptos" panose="020B0004020202020204" pitchFamily="34" charset="0"/>
                <a:cs typeface="Calibri" panose="020F0502020204030204" pitchFamily="34" charset="0"/>
              </a:rPr>
              <a:t>Schools implementing MTSS for students end up with better outcomes for all students, including SWD</a:t>
            </a:r>
            <a:endParaRPr lang="en-US" sz="2400" kern="100">
              <a:latin typeface="Calibri" panose="020F0502020204030204" pitchFamily="34" charset="0"/>
              <a:ea typeface="Aptos" panose="020B0004020202020204" pitchFamily="34" charset="0"/>
              <a:cs typeface="Calibri" panose="020F0502020204030204" pitchFamily="34" charset="0"/>
            </a:endParaRPr>
          </a:p>
          <a:p>
            <a:pPr marL="393700" marR="0" lvl="3" indent="-393700">
              <a:spcBef>
                <a:spcPts val="0"/>
              </a:spcBef>
              <a:spcAft>
                <a:spcPts val="0"/>
              </a:spcAft>
              <a:buFont typeface="+mj-lt"/>
              <a:buAutoNum type="arabicPeriod"/>
            </a:pPr>
            <a:endParaRPr lang="en-US" sz="2400" kern="100">
              <a:effectLst/>
              <a:latin typeface="Calibri" panose="020F0502020204030204" pitchFamily="34" charset="0"/>
              <a:ea typeface="Aptos" panose="020B0004020202020204" pitchFamily="34" charset="0"/>
              <a:cs typeface="Calibri" panose="020F0502020204030204" pitchFamily="34" charset="0"/>
            </a:endParaRPr>
          </a:p>
          <a:p>
            <a:pPr marL="393700" marR="0" lvl="3" indent="-393700">
              <a:spcBef>
                <a:spcPts val="0"/>
              </a:spcBef>
              <a:spcAft>
                <a:spcPts val="0"/>
              </a:spcAft>
              <a:buFont typeface="+mj-lt"/>
              <a:buAutoNum type="arabicPeriod"/>
            </a:pPr>
            <a:r>
              <a:rPr lang="en-US" sz="2400" kern="100">
                <a:effectLst/>
                <a:latin typeface="Calibri" panose="020F0502020204030204" pitchFamily="34" charset="0"/>
                <a:ea typeface="Aptos" panose="020B0004020202020204" pitchFamily="34" charset="0"/>
                <a:cs typeface="Calibri" panose="020F0502020204030204" pitchFamily="34" charset="0"/>
              </a:rPr>
              <a:t>Implementation of MTSS supports obligations under IDEA</a:t>
            </a:r>
          </a:p>
        </p:txBody>
      </p:sp>
      <p:pic>
        <p:nvPicPr>
          <p:cNvPr id="9" name="Picture 8" descr="A picture of a teacher teaching a class with arrows pointing to a student doing school work.">
            <a:extLst>
              <a:ext uri="{FF2B5EF4-FFF2-40B4-BE49-F238E27FC236}">
                <a16:creationId xmlns:a16="http://schemas.microsoft.com/office/drawing/2014/main" id="{28E9930A-852D-5FD2-DECB-1EFA5BA9060D}"/>
              </a:ext>
            </a:extLst>
          </p:cNvPr>
          <p:cNvPicPr>
            <a:picLocks noChangeAspect="1"/>
          </p:cNvPicPr>
          <p:nvPr/>
        </p:nvPicPr>
        <p:blipFill rotWithShape="1">
          <a:blip r:embed="rId3"/>
          <a:srcRect r="57014" b="25837"/>
          <a:stretch/>
        </p:blipFill>
        <p:spPr>
          <a:xfrm>
            <a:off x="265690" y="189178"/>
            <a:ext cx="3288551" cy="2910840"/>
          </a:xfrm>
          <a:prstGeom prst="rect">
            <a:avLst/>
          </a:prstGeom>
        </p:spPr>
      </p:pic>
      <p:sp>
        <p:nvSpPr>
          <p:cNvPr id="7" name="Title 6">
            <a:extLst>
              <a:ext uri="{FF2B5EF4-FFF2-40B4-BE49-F238E27FC236}">
                <a16:creationId xmlns:a16="http://schemas.microsoft.com/office/drawing/2014/main" id="{883ACD84-F094-BC15-A3DF-0C0960D82C8E}"/>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MTSS for Students with Disabilities</a:t>
            </a:r>
          </a:p>
        </p:txBody>
      </p:sp>
    </p:spTree>
    <p:extLst>
      <p:ext uri="{BB962C8B-B14F-4D97-AF65-F5344CB8AC3E}">
        <p14:creationId xmlns:p14="http://schemas.microsoft.com/office/powerpoint/2010/main" val="1901096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descr="A red rounded rectangle circling the &quot;Everybody belongs&quot; on a poster">
            <a:extLst>
              <a:ext uri="{FF2B5EF4-FFF2-40B4-BE49-F238E27FC236}">
                <a16:creationId xmlns:a16="http://schemas.microsoft.com/office/drawing/2014/main" id="{F6D2506A-763F-A041-C79F-F5CE8EBAD5C7}"/>
              </a:ext>
            </a:extLst>
          </p:cNvPr>
          <p:cNvSpPr/>
          <p:nvPr/>
        </p:nvSpPr>
        <p:spPr>
          <a:xfrm>
            <a:off x="9482570" y="977463"/>
            <a:ext cx="2341568" cy="49088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mage of a poster that reads positive attitude, respect myself and others, independent thinker, do my best, and everybody belong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17" y="482527"/>
            <a:ext cx="12068966" cy="5638093"/>
          </a:xfrm>
          <a:prstGeom prst="rect">
            <a:avLst/>
          </a:prstGeom>
        </p:spPr>
      </p:pic>
      <p:sp>
        <p:nvSpPr>
          <p:cNvPr id="3" name="Title 2">
            <a:extLst>
              <a:ext uri="{FF2B5EF4-FFF2-40B4-BE49-F238E27FC236}">
                <a16:creationId xmlns:a16="http://schemas.microsoft.com/office/drawing/2014/main" id="{4B8AB143-084A-9A31-7A08-864F0F997E86}"/>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Examples of Schoolwide Expectations</a:t>
            </a:r>
          </a:p>
        </p:txBody>
      </p:sp>
    </p:spTree>
    <p:extLst>
      <p:ext uri="{BB962C8B-B14F-4D97-AF65-F5344CB8AC3E}">
        <p14:creationId xmlns:p14="http://schemas.microsoft.com/office/powerpoint/2010/main" val="2668355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ED3A3-8ECF-17E9-504C-9A8D9CA83067}"/>
              </a:ext>
            </a:extLst>
          </p:cNvPr>
          <p:cNvSpPr>
            <a:spLocks noGrp="1"/>
          </p:cNvSpPr>
          <p:nvPr>
            <p:ph type="sldNum" sz="quarter" idx="18"/>
          </p:nvPr>
        </p:nvSpPr>
        <p:spPr/>
        <p:txBody>
          <a:bodyPr/>
          <a:lstStyle/>
          <a:p>
            <a:fld id="{048755C8-8D25-4DE8-B85A-2D35221F970B}" type="slidenum">
              <a:rPr lang="en-US" smtClean="0"/>
              <a:t>51</a:t>
            </a:fld>
            <a:endParaRPr lang="en-US"/>
          </a:p>
        </p:txBody>
      </p:sp>
      <p:pic>
        <p:nvPicPr>
          <p:cNvPr id="4" name="Graphic 3">
            <a:extLst>
              <a:ext uri="{FF2B5EF4-FFF2-40B4-BE49-F238E27FC236}">
                <a16:creationId xmlns:a16="http://schemas.microsoft.com/office/drawing/2014/main" id="{B82B0413-5B91-3791-9642-3A7CB3C60834}"/>
              </a:ext>
              <a:ext uri="{C183D7F6-B498-43B3-948B-1728B52AA6E4}">
                <adec:decorative xmlns:adec="http://schemas.microsoft.com/office/drawing/2017/decorative" val="1"/>
              </a:ext>
            </a:extLst>
          </p:cNvPr>
          <p:cNvPicPr>
            <a:picLocks/>
          </p:cNvPicPr>
          <p:nvPr/>
        </p:nvPicPr>
        <p:blipFill>
          <a:blip r:embed="rId3">
            <a:extLst>
              <a:ext uri="{96DAC541-7B7A-43D3-8B79-37D633B846F1}">
                <asvg:svgBlip xmlns:asvg="http://schemas.microsoft.com/office/drawing/2016/SVG/main" r:embed="rId4"/>
              </a:ext>
            </a:extLst>
          </a:blip>
          <a:stretch>
            <a:fillRect/>
          </a:stretch>
        </p:blipFill>
        <p:spPr>
          <a:xfrm>
            <a:off x="8245099" y="1307592"/>
            <a:ext cx="3810000" cy="3810000"/>
          </a:xfrm>
          <a:prstGeom prst="rect">
            <a:avLst/>
          </a:prstGeom>
        </p:spPr>
      </p:pic>
      <p:sp>
        <p:nvSpPr>
          <p:cNvPr id="5" name="Content Placeholder 4">
            <a:extLst>
              <a:ext uri="{FF2B5EF4-FFF2-40B4-BE49-F238E27FC236}">
                <a16:creationId xmlns:a16="http://schemas.microsoft.com/office/drawing/2014/main" id="{8A5ED5D6-19D8-56C2-7BE5-03AA6B0ABE15}"/>
              </a:ext>
            </a:extLst>
          </p:cNvPr>
          <p:cNvSpPr>
            <a:spLocks noGrp="1"/>
          </p:cNvSpPr>
          <p:nvPr>
            <p:ph sz="quarter" idx="17"/>
          </p:nvPr>
        </p:nvSpPr>
        <p:spPr>
          <a:xfrm>
            <a:off x="457201" y="1307592"/>
            <a:ext cx="7787898" cy="4498848"/>
          </a:xfrm>
        </p:spPr>
        <p:txBody>
          <a:bodyPr>
            <a:normAutofit fontScale="92500" lnSpcReduction="10000"/>
          </a:bodyPr>
          <a:lstStyle/>
          <a:p>
            <a:r>
              <a:rPr lang="en-US"/>
              <a:t>Having at least 1 adult they feel connected to reduces dropout risk.</a:t>
            </a:r>
          </a:p>
          <a:p>
            <a:r>
              <a:rPr lang="en-US"/>
              <a:t>Screen students and simply ask one of these:</a:t>
            </a:r>
          </a:p>
          <a:p>
            <a:pPr lvl="1"/>
            <a:r>
              <a:rPr lang="en-US" i="1"/>
              <a:t>Who are the adults at school you feel connected to? </a:t>
            </a:r>
          </a:p>
          <a:p>
            <a:pPr lvl="1"/>
            <a:r>
              <a:rPr lang="en-US" i="1"/>
              <a:t>Is there a teacher you feel supported by?</a:t>
            </a:r>
          </a:p>
          <a:p>
            <a:pPr lvl="1"/>
            <a:r>
              <a:rPr lang="en-US" i="1"/>
              <a:t>Do you have a favorite teacher?</a:t>
            </a:r>
          </a:p>
          <a:p>
            <a:pPr lvl="1"/>
            <a:r>
              <a:rPr lang="en-US" i="1"/>
              <a:t>Do you have a high caring adult on campus?</a:t>
            </a:r>
          </a:p>
          <a:p>
            <a:r>
              <a:rPr lang="en-US"/>
              <a:t>Students who don’t report at least 1 adult may be at risk and require follow-up</a:t>
            </a:r>
          </a:p>
        </p:txBody>
      </p:sp>
      <p:sp>
        <p:nvSpPr>
          <p:cNvPr id="3" name="Title 2">
            <a:extLst>
              <a:ext uri="{FF2B5EF4-FFF2-40B4-BE49-F238E27FC236}">
                <a16:creationId xmlns:a16="http://schemas.microsoft.com/office/drawing/2014/main" id="{CE3769C7-96AF-932D-E40E-112FB8BF6521}"/>
              </a:ext>
            </a:extLst>
          </p:cNvPr>
          <p:cNvSpPr>
            <a:spLocks noGrp="1"/>
          </p:cNvSpPr>
          <p:nvPr>
            <p:ph type="title"/>
          </p:nvPr>
        </p:nvSpPr>
        <p:spPr/>
        <p:txBody>
          <a:bodyPr/>
          <a:lstStyle/>
          <a:p>
            <a:r>
              <a:rPr lang="en-US" dirty="0"/>
              <a:t>Use Screening to Ensures SWD Feel Supported</a:t>
            </a:r>
          </a:p>
        </p:txBody>
      </p:sp>
    </p:spTree>
    <p:extLst>
      <p:ext uri="{BB962C8B-B14F-4D97-AF65-F5344CB8AC3E}">
        <p14:creationId xmlns:p14="http://schemas.microsoft.com/office/powerpoint/2010/main" val="34098528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E7E6192-1328-4A94-B9AC-0F5D5545817F}"/>
              </a:ext>
            </a:extLst>
          </p:cNvPr>
          <p:cNvSpPr>
            <a:spLocks noGrp="1"/>
          </p:cNvSpPr>
          <p:nvPr>
            <p:ph type="sldNum" sz="quarter" idx="18"/>
          </p:nvPr>
        </p:nvSpPr>
        <p:spPr/>
        <p:txBody>
          <a:bodyPr/>
          <a:lstStyle/>
          <a:p>
            <a:fld id="{1482C961-0223-46C8-A4D1-0E459D437518}" type="slidenum">
              <a:rPr lang="en-US" smtClean="0"/>
              <a:t>52</a:t>
            </a:fld>
            <a:endParaRPr lang="en-US"/>
          </a:p>
        </p:txBody>
      </p:sp>
      <p:sp>
        <p:nvSpPr>
          <p:cNvPr id="10" name="Triangle 9" descr="A red triangle">
            <a:extLst>
              <a:ext uri="{FF2B5EF4-FFF2-40B4-BE49-F238E27FC236}">
                <a16:creationId xmlns:a16="http://schemas.microsoft.com/office/drawing/2014/main" id="{4DBA9F7C-5BF0-7564-50DA-6AD24D4C2574}"/>
              </a:ext>
            </a:extLst>
          </p:cNvPr>
          <p:cNvSpPr/>
          <p:nvPr/>
        </p:nvSpPr>
        <p:spPr>
          <a:xfrm>
            <a:off x="8899653" y="1204031"/>
            <a:ext cx="731402" cy="830997"/>
          </a:xfrm>
          <a:prstGeom prst="triangle">
            <a:avLst/>
          </a:prstGeom>
          <a:solidFill>
            <a:srgbClr val="FF00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9" name="Triangle 8" descr="A yellow triangle">
            <a:extLst>
              <a:ext uri="{FF2B5EF4-FFF2-40B4-BE49-F238E27FC236}">
                <a16:creationId xmlns:a16="http://schemas.microsoft.com/office/drawing/2014/main" id="{7AD72F5F-6775-3BD5-FA4F-EE77846C8B08}"/>
              </a:ext>
            </a:extLst>
          </p:cNvPr>
          <p:cNvSpPr/>
          <p:nvPr/>
        </p:nvSpPr>
        <p:spPr>
          <a:xfrm>
            <a:off x="8112601" y="1232659"/>
            <a:ext cx="1437420" cy="1713184"/>
          </a:xfrm>
          <a:prstGeom prst="triangle">
            <a:avLst/>
          </a:prstGeom>
          <a:solidFill>
            <a:srgbClr val="FFFF0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8" name="Triangle 7" descr="A green triangle">
            <a:extLst>
              <a:ext uri="{FF2B5EF4-FFF2-40B4-BE49-F238E27FC236}">
                <a16:creationId xmlns:a16="http://schemas.microsoft.com/office/drawing/2014/main" id="{4E803E07-4658-501A-9B67-3EE491810B32}"/>
              </a:ext>
            </a:extLst>
          </p:cNvPr>
          <p:cNvSpPr/>
          <p:nvPr/>
        </p:nvSpPr>
        <p:spPr>
          <a:xfrm>
            <a:off x="6276304" y="1204031"/>
            <a:ext cx="4106488" cy="4714839"/>
          </a:xfrm>
          <a:prstGeom prst="triangle">
            <a:avLst/>
          </a:prstGeom>
          <a:solidFill>
            <a:srgbClr val="00B050"/>
          </a:solidFill>
          <a:ln>
            <a:noFill/>
          </a:ln>
          <a:effectLst>
            <a:outerShdw blurRad="1270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3" name="Content Placeholder 2">
            <a:extLst>
              <a:ext uri="{FF2B5EF4-FFF2-40B4-BE49-F238E27FC236}">
                <a16:creationId xmlns:a16="http://schemas.microsoft.com/office/drawing/2014/main" id="{B308224A-379D-961C-6BC2-342286CB6E0C}"/>
              </a:ext>
            </a:extLst>
          </p:cNvPr>
          <p:cNvSpPr>
            <a:spLocks noGrp="1"/>
          </p:cNvSpPr>
          <p:nvPr>
            <p:ph sz="quarter" idx="17"/>
          </p:nvPr>
        </p:nvSpPr>
        <p:spPr>
          <a:xfrm>
            <a:off x="457200" y="1307592"/>
            <a:ext cx="5638799" cy="4178808"/>
          </a:xfrm>
        </p:spPr>
        <p:txBody>
          <a:bodyPr>
            <a:normAutofit/>
          </a:bodyPr>
          <a:lstStyle/>
          <a:p>
            <a:r>
              <a:rPr lang="en-US" dirty="0"/>
              <a:t>Students with disabilities have full access to general education curriculum. </a:t>
            </a:r>
          </a:p>
          <a:p>
            <a:r>
              <a:rPr lang="en-US" dirty="0"/>
              <a:t>With MTSS, special education can leverage existing systems to provide students their support/services.</a:t>
            </a:r>
          </a:p>
        </p:txBody>
      </p:sp>
      <p:sp>
        <p:nvSpPr>
          <p:cNvPr id="2" name="Title 1">
            <a:extLst>
              <a:ext uri="{FF2B5EF4-FFF2-40B4-BE49-F238E27FC236}">
                <a16:creationId xmlns:a16="http://schemas.microsoft.com/office/drawing/2014/main" id="{99052F22-77DC-3E12-B2F9-D55C1CFC510F}"/>
              </a:ext>
            </a:extLst>
          </p:cNvPr>
          <p:cNvSpPr>
            <a:spLocks noGrp="1"/>
          </p:cNvSpPr>
          <p:nvPr>
            <p:ph type="title"/>
          </p:nvPr>
        </p:nvSpPr>
        <p:spPr/>
        <p:txBody>
          <a:bodyPr/>
          <a:lstStyle/>
          <a:p>
            <a:r>
              <a:rPr lang="en-US" dirty="0"/>
              <a:t>Summary Point:</a:t>
            </a:r>
            <a:br>
              <a:rPr lang="en-US" dirty="0"/>
            </a:br>
            <a:r>
              <a:rPr lang="en-US" sz="3600" b="1" dirty="0"/>
              <a:t>MTSS Makes </a:t>
            </a:r>
            <a:r>
              <a:rPr lang="en-US" dirty="0"/>
              <a:t>P</a:t>
            </a:r>
            <a:r>
              <a:rPr lang="en-US" sz="3600" b="1" dirty="0"/>
              <a:t>roviding </a:t>
            </a:r>
            <a:r>
              <a:rPr lang="en-US" dirty="0"/>
              <a:t>S</a:t>
            </a:r>
            <a:r>
              <a:rPr lang="en-US" sz="3600" b="1" dirty="0"/>
              <a:t>pecial </a:t>
            </a:r>
            <a:r>
              <a:rPr lang="en-US" dirty="0"/>
              <a:t>E</a:t>
            </a:r>
            <a:r>
              <a:rPr lang="en-US" sz="3600" b="1" dirty="0"/>
              <a:t>ducation </a:t>
            </a:r>
            <a:r>
              <a:rPr lang="en-US" dirty="0"/>
              <a:t>E</a:t>
            </a:r>
            <a:r>
              <a:rPr lang="en-US" sz="3600" b="1" dirty="0"/>
              <a:t>asier</a:t>
            </a:r>
            <a:endParaRPr lang="en-US" dirty="0"/>
          </a:p>
        </p:txBody>
      </p:sp>
    </p:spTree>
    <p:extLst>
      <p:ext uri="{BB962C8B-B14F-4D97-AF65-F5344CB8AC3E}">
        <p14:creationId xmlns:p14="http://schemas.microsoft.com/office/powerpoint/2010/main" val="14907913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9EADE90-E569-0258-6384-03CC70D5BF28}"/>
              </a:ext>
            </a:extLst>
          </p:cNvPr>
          <p:cNvSpPr>
            <a:spLocks noGrp="1"/>
          </p:cNvSpPr>
          <p:nvPr>
            <p:ph type="sldNum" sz="quarter" idx="18"/>
          </p:nvPr>
        </p:nvSpPr>
        <p:spPr/>
        <p:txBody>
          <a:bodyPr/>
          <a:lstStyle/>
          <a:p>
            <a:fld id="{1482C961-0223-46C8-A4D1-0E459D437518}" type="slidenum">
              <a:rPr lang="en-US" smtClean="0"/>
              <a:t>53</a:t>
            </a:fld>
            <a:endParaRPr lang="en-US"/>
          </a:p>
        </p:txBody>
      </p:sp>
      <p:sp>
        <p:nvSpPr>
          <p:cNvPr id="6" name="Title 5">
            <a:extLst>
              <a:ext uri="{FF2B5EF4-FFF2-40B4-BE49-F238E27FC236}">
                <a16:creationId xmlns:a16="http://schemas.microsoft.com/office/drawing/2014/main" id="{B615E75D-ED4B-3D84-9F68-24DC81C6F491}"/>
              </a:ext>
            </a:extLst>
          </p:cNvPr>
          <p:cNvSpPr txBox="1">
            <a:spLocks noGrp="1"/>
          </p:cNvSpPr>
          <p:nvPr>
            <p:ph type="title" idx="4294967295"/>
          </p:nvPr>
        </p:nvSpPr>
        <p:spPr>
          <a:xfrm>
            <a:off x="2298031" y="1852863"/>
            <a:ext cx="7796463" cy="26776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chemeClr val="tx1"/>
                </a:solidFill>
                <a:effectLst/>
                <a:uLnTx/>
                <a:uFillTx/>
                <a:latin typeface="+mn-lt"/>
                <a:ea typeface="+mn-ea"/>
                <a:cs typeface="+mn-cs"/>
              </a:rPr>
              <a:t>“MTSS is not about how we organize our kids, </a:t>
            </a:r>
            <a:r>
              <a:rPr kumimoji="0" lang="en-US" sz="4000" b="1" i="1" u="none" strike="noStrike" kern="1200" cap="none" spc="0" normalizeH="0" baseline="0" noProof="0" dirty="0">
                <a:ln>
                  <a:noFill/>
                </a:ln>
                <a:solidFill>
                  <a:schemeClr val="tx1"/>
                </a:solidFill>
                <a:effectLst/>
                <a:uLnTx/>
                <a:uFillTx/>
                <a:latin typeface="+mn-lt"/>
                <a:ea typeface="+mn-ea"/>
                <a:cs typeface="+mn-cs"/>
              </a:rPr>
              <a:t>it’s about how we organize ourselves for collective impact</a:t>
            </a:r>
            <a:r>
              <a:rPr kumimoji="0" lang="en-US" sz="4000" b="0" i="1" u="none" strike="noStrike" kern="1200" cap="none" spc="0" normalizeH="0" baseline="0" noProof="0" dirty="0">
                <a:ln>
                  <a:noFill/>
                </a:ln>
                <a:solidFill>
                  <a:schemeClr val="tx1"/>
                </a:solidFill>
                <a:effectLst/>
                <a:uLnTx/>
                <a:uFillTx/>
                <a:latin typeface="+mn-l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solidFill>
                <a:effectLst/>
                <a:uLnTx/>
                <a:uFillTx/>
                <a:latin typeface="+mn-lt"/>
                <a:ea typeface="+mn-ea"/>
                <a:cs typeface="+mn-cs"/>
              </a:rPr>
              <a:t>-George Sugai</a:t>
            </a:r>
            <a:endParaRPr kumimoji="0" lang="en-US" sz="40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7177648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a:extLst>
              <a:ext uri="{FF2B5EF4-FFF2-40B4-BE49-F238E27FC236}">
                <a16:creationId xmlns:a16="http://schemas.microsoft.com/office/drawing/2014/main" id="{ED65E25E-3E50-2A1D-B6A5-32F52B4ADB9A}"/>
              </a:ext>
            </a:extLst>
          </p:cNvPr>
          <p:cNvSpPr txBox="1">
            <a:spLocks/>
          </p:cNvSpPr>
          <p:nvPr/>
        </p:nvSpPr>
        <p:spPr>
          <a:xfrm>
            <a:off x="8114205" y="6177460"/>
            <a:ext cx="3174505" cy="461684"/>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2800" b="1" kern="1200">
                <a:solidFill>
                  <a:schemeClr val="accent1"/>
                </a:solidFill>
                <a:latin typeface="+mn-lt"/>
                <a:ea typeface="+mn-ea"/>
                <a:cs typeface="Arial" panose="020B0604020202020204" pitchFamily="34" charset="0"/>
              </a:defRPr>
            </a:lvl1pPr>
            <a:lvl2pPr marL="457200" indent="0" algn="ctr" defTabSz="685800" rtl="0" eaLnBrk="1" latinLnBrk="0" hangingPunct="1">
              <a:lnSpc>
                <a:spcPct val="125000"/>
              </a:lnSpc>
              <a:spcBef>
                <a:spcPts val="450"/>
              </a:spcBef>
              <a:buFont typeface="Calibri" panose="020F0502020204030204" pitchFamily="34" charset="0"/>
              <a:buNone/>
              <a:defRPr sz="2000" kern="1200">
                <a:solidFill>
                  <a:srgbClr val="1C252D"/>
                </a:solidFill>
                <a:latin typeface="+mn-lt"/>
                <a:ea typeface="+mn-ea"/>
                <a:cs typeface="Arial" panose="020B0604020202020204" pitchFamily="34" charset="0"/>
              </a:defRPr>
            </a:lvl2pPr>
            <a:lvl3pPr marL="914400" indent="0" algn="ctr" defTabSz="685800" rtl="0" eaLnBrk="1" latinLnBrk="0" hangingPunct="1">
              <a:lnSpc>
                <a:spcPct val="125000"/>
              </a:lnSpc>
              <a:spcBef>
                <a:spcPts val="450"/>
              </a:spcBef>
              <a:buFont typeface="Calibri" panose="020F0502020204030204" pitchFamily="34" charset="0"/>
              <a:buNone/>
              <a:defRPr sz="1800" kern="1200">
                <a:solidFill>
                  <a:srgbClr val="1C252D"/>
                </a:solidFill>
                <a:latin typeface="+mn-lt"/>
                <a:ea typeface="+mn-ea"/>
                <a:cs typeface="Arial" panose="020B0604020202020204" pitchFamily="34" charset="0"/>
              </a:defRPr>
            </a:lvl3pPr>
            <a:lvl4pPr marL="1371600" indent="0" algn="ctr" defTabSz="685800" rtl="0" eaLnBrk="1" latinLnBrk="0" hangingPunct="1">
              <a:lnSpc>
                <a:spcPct val="125000"/>
              </a:lnSpc>
              <a:spcBef>
                <a:spcPts val="450"/>
              </a:spcBef>
              <a:buSzPct val="100000"/>
              <a:buFont typeface="Calibri" panose="020F0502020204030204" pitchFamily="34" charset="0"/>
              <a:buNone/>
              <a:defRPr sz="1600" kern="1200">
                <a:solidFill>
                  <a:srgbClr val="1C252D"/>
                </a:solidFill>
                <a:latin typeface="+mn-lt"/>
                <a:ea typeface="+mn-ea"/>
                <a:cs typeface="Arial" panose="020B0604020202020204" pitchFamily="34" charset="0"/>
              </a:defRPr>
            </a:lvl4pPr>
            <a:lvl5pPr marL="1828800" indent="0" algn="ctr" defTabSz="685800" rtl="0" eaLnBrk="1" latinLnBrk="0" hangingPunct="1">
              <a:lnSpc>
                <a:spcPct val="125000"/>
              </a:lnSpc>
              <a:spcBef>
                <a:spcPts val="450"/>
              </a:spcBef>
              <a:buFont typeface="Arial" panose="020B0604020202020204" pitchFamily="34" charset="0"/>
              <a:buNone/>
              <a:defRPr sz="1600" kern="1200">
                <a:solidFill>
                  <a:srgbClr val="1C252D"/>
                </a:solidFill>
                <a:latin typeface="+mn-lt"/>
                <a:ea typeface="+mn-ea"/>
                <a:cs typeface="Arial" panose="020B0604020202020204" pitchFamily="34" charset="0"/>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pPr algn="ctr"/>
            <a:r>
              <a:rPr lang="en-US" sz="2400">
                <a:solidFill>
                  <a:srgbClr val="00507F"/>
                </a:solidFill>
              </a:rPr>
              <a:t>www.mtss4success.org</a:t>
            </a:r>
          </a:p>
        </p:txBody>
      </p:sp>
      <p:pic>
        <p:nvPicPr>
          <p:cNvPr id="7" name="Picture 6" descr="A QR code for the mTSS Center">
            <a:extLst>
              <a:ext uri="{FF2B5EF4-FFF2-40B4-BE49-F238E27FC236}">
                <a16:creationId xmlns:a16="http://schemas.microsoft.com/office/drawing/2014/main" id="{86CBABB4-01B7-D44B-89F7-7ECB9D2F59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2448" y="4539500"/>
            <a:ext cx="1558021" cy="1558021"/>
          </a:xfrm>
          <a:prstGeom prst="rect">
            <a:avLst/>
          </a:prstGeom>
          <a:ln>
            <a:solidFill>
              <a:schemeClr val="accent1"/>
            </a:solidFill>
          </a:ln>
        </p:spPr>
      </p:pic>
      <p:sp>
        <p:nvSpPr>
          <p:cNvPr id="11" name="Subtitle">
            <a:extLst>
              <a:ext uri="{FF2B5EF4-FFF2-40B4-BE49-F238E27FC236}">
                <a16:creationId xmlns:a16="http://schemas.microsoft.com/office/drawing/2014/main" id="{A2BE1F5A-34AF-DA15-A36D-295C75FF45F6}"/>
              </a:ext>
            </a:extLst>
          </p:cNvPr>
          <p:cNvSpPr txBox="1">
            <a:spLocks/>
          </p:cNvSpPr>
          <p:nvPr/>
        </p:nvSpPr>
        <p:spPr>
          <a:xfrm>
            <a:off x="411571" y="5318510"/>
            <a:ext cx="6826356" cy="1280664"/>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2800" b="1" kern="1200">
                <a:solidFill>
                  <a:schemeClr val="accent1"/>
                </a:solidFill>
                <a:latin typeface="+mn-lt"/>
                <a:ea typeface="+mn-ea"/>
                <a:cs typeface="Arial" panose="020B0604020202020204" pitchFamily="34" charset="0"/>
              </a:defRPr>
            </a:lvl1pPr>
            <a:lvl2pPr marL="457200" indent="0" algn="ctr" defTabSz="685800" rtl="0" eaLnBrk="1" latinLnBrk="0" hangingPunct="1">
              <a:lnSpc>
                <a:spcPct val="125000"/>
              </a:lnSpc>
              <a:spcBef>
                <a:spcPts val="450"/>
              </a:spcBef>
              <a:buFont typeface="Calibri" panose="020F0502020204030204" pitchFamily="34" charset="0"/>
              <a:buNone/>
              <a:defRPr sz="2000" kern="1200">
                <a:solidFill>
                  <a:srgbClr val="1C252D"/>
                </a:solidFill>
                <a:latin typeface="+mn-lt"/>
                <a:ea typeface="+mn-ea"/>
                <a:cs typeface="Arial" panose="020B0604020202020204" pitchFamily="34" charset="0"/>
              </a:defRPr>
            </a:lvl2pPr>
            <a:lvl3pPr marL="914400" indent="0" algn="ctr" defTabSz="685800" rtl="0" eaLnBrk="1" latinLnBrk="0" hangingPunct="1">
              <a:lnSpc>
                <a:spcPct val="125000"/>
              </a:lnSpc>
              <a:spcBef>
                <a:spcPts val="450"/>
              </a:spcBef>
              <a:buFont typeface="Calibri" panose="020F0502020204030204" pitchFamily="34" charset="0"/>
              <a:buNone/>
              <a:defRPr sz="1800" kern="1200">
                <a:solidFill>
                  <a:srgbClr val="1C252D"/>
                </a:solidFill>
                <a:latin typeface="+mn-lt"/>
                <a:ea typeface="+mn-ea"/>
                <a:cs typeface="Arial" panose="020B0604020202020204" pitchFamily="34" charset="0"/>
              </a:defRPr>
            </a:lvl3pPr>
            <a:lvl4pPr marL="1371600" indent="0" algn="ctr" defTabSz="685800" rtl="0" eaLnBrk="1" latinLnBrk="0" hangingPunct="1">
              <a:lnSpc>
                <a:spcPct val="125000"/>
              </a:lnSpc>
              <a:spcBef>
                <a:spcPts val="450"/>
              </a:spcBef>
              <a:buSzPct val="100000"/>
              <a:buFont typeface="Calibri" panose="020F0502020204030204" pitchFamily="34" charset="0"/>
              <a:buNone/>
              <a:defRPr sz="1600" kern="1200">
                <a:solidFill>
                  <a:srgbClr val="1C252D"/>
                </a:solidFill>
                <a:latin typeface="+mn-lt"/>
                <a:ea typeface="+mn-ea"/>
                <a:cs typeface="Arial" panose="020B0604020202020204" pitchFamily="34" charset="0"/>
              </a:defRPr>
            </a:lvl4pPr>
            <a:lvl5pPr marL="1828800" indent="0" algn="ctr" defTabSz="685800" rtl="0" eaLnBrk="1" latinLnBrk="0" hangingPunct="1">
              <a:lnSpc>
                <a:spcPct val="125000"/>
              </a:lnSpc>
              <a:spcBef>
                <a:spcPts val="450"/>
              </a:spcBef>
              <a:buFont typeface="Arial" panose="020B0604020202020204" pitchFamily="34" charset="0"/>
              <a:buNone/>
              <a:defRPr sz="1600" kern="1200">
                <a:solidFill>
                  <a:srgbClr val="1C252D"/>
                </a:solidFill>
                <a:latin typeface="+mn-lt"/>
                <a:ea typeface="+mn-ea"/>
                <a:cs typeface="Arial" panose="020B0604020202020204" pitchFamily="34" charset="0"/>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r>
              <a:rPr lang="en-US" sz="2400">
                <a:solidFill>
                  <a:srgbClr val="00507F"/>
                </a:solidFill>
              </a:rPr>
              <a:t>Email: </a:t>
            </a:r>
            <a:r>
              <a:rPr lang="en-US" sz="2400" b="0" i="0">
                <a:solidFill>
                  <a:srgbClr val="00507F"/>
                </a:solidFill>
                <a:hlinkClick r:id="rId4"/>
              </a:rPr>
              <a:t>mtsscenter@air.org</a:t>
            </a:r>
            <a:endParaRPr lang="en-US" sz="2400" b="0">
              <a:solidFill>
                <a:srgbClr val="00507F"/>
              </a:solidFill>
            </a:endParaRPr>
          </a:p>
          <a:p>
            <a:r>
              <a:rPr lang="en-US" sz="2400" i="0">
                <a:solidFill>
                  <a:srgbClr val="00507F"/>
                </a:solidFill>
              </a:rPr>
              <a:t>X/Twitter: </a:t>
            </a:r>
            <a:r>
              <a:rPr lang="en-US" sz="2400" b="0">
                <a:solidFill>
                  <a:srgbClr val="00507F"/>
                </a:solidFill>
              </a:rPr>
              <a:t>@MTSSCenter</a:t>
            </a:r>
          </a:p>
          <a:p>
            <a:r>
              <a:rPr lang="en-US" sz="2400">
                <a:solidFill>
                  <a:srgbClr val="00507F"/>
                </a:solidFill>
              </a:rPr>
              <a:t>LinkedIn: </a:t>
            </a:r>
            <a:r>
              <a:rPr lang="en-US" sz="2400" b="0">
                <a:solidFill>
                  <a:srgbClr val="00507F"/>
                </a:solidFill>
                <a:hlinkClick r:id="rId5"/>
              </a:rPr>
              <a:t>www.linkedin.com/showcase/mtss-center</a:t>
            </a:r>
            <a:r>
              <a:rPr lang="en-US" sz="2400" b="0">
                <a:solidFill>
                  <a:srgbClr val="00507F"/>
                </a:solidFill>
              </a:rPr>
              <a:t> </a:t>
            </a:r>
            <a:endParaRPr lang="en-US"/>
          </a:p>
        </p:txBody>
      </p:sp>
      <p:sp>
        <p:nvSpPr>
          <p:cNvPr id="9" name="Content Placeholder 8">
            <a:extLst>
              <a:ext uri="{FF2B5EF4-FFF2-40B4-BE49-F238E27FC236}">
                <a16:creationId xmlns:a16="http://schemas.microsoft.com/office/drawing/2014/main" id="{F4CE5354-23C6-0AEF-2B2B-A9EF4ADC54BE}"/>
              </a:ext>
            </a:extLst>
          </p:cNvPr>
          <p:cNvSpPr>
            <a:spLocks noGrp="1"/>
          </p:cNvSpPr>
          <p:nvPr>
            <p:ph sz="quarter" idx="4294967295"/>
          </p:nvPr>
        </p:nvSpPr>
        <p:spPr>
          <a:xfrm>
            <a:off x="411571" y="1342132"/>
            <a:ext cx="7062788" cy="3816350"/>
          </a:xfrm>
        </p:spPr>
        <p:txBody>
          <a:bodyPr>
            <a:noAutofit/>
          </a:bodyPr>
          <a:lstStyle/>
          <a:p>
            <a:pPr marL="0" indent="0">
              <a:buNone/>
            </a:pPr>
            <a:r>
              <a:rPr lang="en-US" b="1" dirty="0"/>
              <a:t>Center through AIR that provides support on implementation of MTSS</a:t>
            </a:r>
          </a:p>
          <a:p>
            <a:r>
              <a:rPr lang="en-US" sz="2400" i="1" dirty="0"/>
              <a:t>Professional learning, technical assistance, consultation, and coaching available</a:t>
            </a:r>
          </a:p>
          <a:p>
            <a:r>
              <a:rPr lang="en-US" sz="2400" i="1" dirty="0"/>
              <a:t>Over 25 qualified experts</a:t>
            </a:r>
          </a:p>
          <a:p>
            <a:r>
              <a:rPr lang="en-US" sz="2400" i="1" dirty="0"/>
              <a:t>Variety of free resources and packages customized to your needs</a:t>
            </a:r>
          </a:p>
        </p:txBody>
      </p:sp>
      <p:pic>
        <p:nvPicPr>
          <p:cNvPr id="4" name="Picture 3" descr="A diagram of the essential components of MTSS from the MTSS Center">
            <a:extLst>
              <a:ext uri="{FF2B5EF4-FFF2-40B4-BE49-F238E27FC236}">
                <a16:creationId xmlns:a16="http://schemas.microsoft.com/office/drawing/2014/main" id="{1CBC9C61-30F8-8F54-C957-2B15D28606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04039" y="218856"/>
            <a:ext cx="4194836" cy="3920647"/>
          </a:xfrm>
          <a:prstGeom prst="rect">
            <a:avLst/>
          </a:prstGeom>
        </p:spPr>
      </p:pic>
      <p:pic>
        <p:nvPicPr>
          <p:cNvPr id="3" name="Picture 2" descr="Icon for the MTSS Center&#10;">
            <a:extLst>
              <a:ext uri="{FF2B5EF4-FFF2-40B4-BE49-F238E27FC236}">
                <a16:creationId xmlns:a16="http://schemas.microsoft.com/office/drawing/2014/main" id="{D9CCE2BB-75A5-66C2-8075-519AA4E9CE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1571" y="218856"/>
            <a:ext cx="8997472" cy="919869"/>
          </a:xfrm>
          <a:prstGeom prst="rect">
            <a:avLst/>
          </a:prstGeom>
        </p:spPr>
      </p:pic>
    </p:spTree>
    <p:extLst>
      <p:ext uri="{BB962C8B-B14F-4D97-AF65-F5344CB8AC3E}">
        <p14:creationId xmlns:p14="http://schemas.microsoft.com/office/powerpoint/2010/main" val="12297106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2DF1478-2842-60A2-0442-34DD9F502227}"/>
              </a:ext>
            </a:extLst>
          </p:cNvPr>
          <p:cNvSpPr>
            <a:spLocks noGrp="1"/>
          </p:cNvSpPr>
          <p:nvPr>
            <p:ph type="sldNum" sz="quarter" idx="18"/>
          </p:nvPr>
        </p:nvSpPr>
        <p:spPr/>
        <p:txBody>
          <a:bodyPr/>
          <a:lstStyle/>
          <a:p>
            <a:fld id="{1482C961-0223-46C8-A4D1-0E459D437518}" type="slidenum">
              <a:rPr lang="en-US" smtClean="0"/>
              <a:t>55</a:t>
            </a:fld>
            <a:endParaRPr lang="en-US"/>
          </a:p>
        </p:txBody>
      </p:sp>
      <p:sp>
        <p:nvSpPr>
          <p:cNvPr id="4" name="Text Placeholder 3">
            <a:extLst>
              <a:ext uri="{FF2B5EF4-FFF2-40B4-BE49-F238E27FC236}">
                <a16:creationId xmlns:a16="http://schemas.microsoft.com/office/drawing/2014/main" id="{DCBF14FB-330A-C1E7-B3E4-2B8F1859F0BC}"/>
              </a:ext>
            </a:extLst>
          </p:cNvPr>
          <p:cNvSpPr>
            <a:spLocks noGrp="1"/>
          </p:cNvSpPr>
          <p:nvPr>
            <p:ph type="body" sz="quarter" idx="14"/>
          </p:nvPr>
        </p:nvSpPr>
        <p:spPr>
          <a:xfrm>
            <a:off x="872838" y="6261679"/>
            <a:ext cx="9372600" cy="338328"/>
          </a:xfrm>
        </p:spPr>
        <p:txBody>
          <a:bodyPr/>
          <a:lstStyle/>
          <a:p>
            <a:r>
              <a:rPr lang="en-US"/>
              <a:t>Photo by </a:t>
            </a:r>
            <a:r>
              <a:rPr lang="en-US">
                <a:hlinkClick r:id="rId3"/>
              </a:rPr>
              <a:t>Camylla Battani</a:t>
            </a:r>
            <a:r>
              <a:rPr lang="en-US"/>
              <a:t> on </a:t>
            </a:r>
            <a:r>
              <a:rPr lang="en-US">
                <a:hlinkClick r:id="rId4"/>
              </a:rPr>
              <a:t>Unsplash</a:t>
            </a:r>
            <a:r>
              <a:rPr lang="en-US"/>
              <a:t> </a:t>
            </a:r>
          </a:p>
        </p:txBody>
      </p:sp>
      <p:pic>
        <p:nvPicPr>
          <p:cNvPr id="7" name="Content Placeholder 6" descr="A dog with one paw raised">
            <a:extLst>
              <a:ext uri="{FF2B5EF4-FFF2-40B4-BE49-F238E27FC236}">
                <a16:creationId xmlns:a16="http://schemas.microsoft.com/office/drawing/2014/main" id="{DEA90021-0D48-7CFD-4DAC-A0688361AB5A}"/>
              </a:ext>
            </a:extLst>
          </p:cNvPr>
          <p:cNvPicPr>
            <a:picLocks noGrp="1" noChangeAspect="1"/>
          </p:cNvPicPr>
          <p:nvPr>
            <p:ph sz="quarter" idx="17"/>
          </p:nvPr>
        </p:nvPicPr>
        <p:blipFill>
          <a:blip r:embed="rId5"/>
          <a:stretch>
            <a:fillRect/>
          </a:stretch>
        </p:blipFill>
        <p:spPr>
          <a:xfrm>
            <a:off x="0" y="0"/>
            <a:ext cx="12192001" cy="6858000"/>
          </a:xfrm>
        </p:spPr>
      </p:pic>
      <p:sp>
        <p:nvSpPr>
          <p:cNvPr id="2" name="Title 1">
            <a:extLst>
              <a:ext uri="{FF2B5EF4-FFF2-40B4-BE49-F238E27FC236}">
                <a16:creationId xmlns:a16="http://schemas.microsoft.com/office/drawing/2014/main" id="{E08E264C-017D-BB16-0D62-B8EF64BA7213}"/>
              </a:ext>
            </a:extLst>
          </p:cNvPr>
          <p:cNvSpPr>
            <a:spLocks noGrp="1"/>
          </p:cNvSpPr>
          <p:nvPr>
            <p:ph type="title"/>
          </p:nvPr>
        </p:nvSpPr>
        <p:spPr>
          <a:xfrm>
            <a:off x="293909" y="0"/>
            <a:ext cx="11274552" cy="1051560"/>
          </a:xfrm>
        </p:spPr>
        <p:txBody>
          <a:bodyPr/>
          <a:lstStyle/>
          <a:p>
            <a:r>
              <a:rPr lang="en-US" dirty="0">
                <a:solidFill>
                  <a:schemeClr val="tx1"/>
                </a:solidFill>
              </a:rPr>
              <a:t>Questions?</a:t>
            </a:r>
          </a:p>
        </p:txBody>
      </p:sp>
    </p:spTree>
    <p:extLst>
      <p:ext uri="{BB962C8B-B14F-4D97-AF65-F5344CB8AC3E}">
        <p14:creationId xmlns:p14="http://schemas.microsoft.com/office/powerpoint/2010/main" val="27873189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a:extLst>
              <a:ext uri="{FF2B5EF4-FFF2-40B4-BE49-F238E27FC236}">
                <a16:creationId xmlns:a16="http://schemas.microsoft.com/office/drawing/2014/main" id="{9EEE9A9C-16B7-C133-6A1F-74B3D11204D9}"/>
              </a:ext>
            </a:extLst>
          </p:cNvPr>
          <p:cNvSpPr txBox="1">
            <a:spLocks/>
          </p:cNvSpPr>
          <p:nvPr/>
        </p:nvSpPr>
        <p:spPr>
          <a:xfrm>
            <a:off x="426719" y="2030794"/>
            <a:ext cx="4925948" cy="968965"/>
          </a:xfrm>
          <a:prstGeom prst="rect">
            <a:avLst/>
          </a:prstGeom>
        </p:spPr>
        <p:txBody>
          <a:bodyPr vert="horz" lIns="0" tIns="0" rIns="0" bIns="0" rtlCol="0">
            <a:noAutofit/>
          </a:bodyPr>
          <a:lstStyle>
            <a:lvl1pPr marL="0" indent="0" algn="l" defTabSz="685800" rtl="0" eaLnBrk="1" latinLnBrk="0" hangingPunct="1">
              <a:lnSpc>
                <a:spcPct val="100000"/>
              </a:lnSpc>
              <a:spcBef>
                <a:spcPts val="0"/>
              </a:spcBef>
              <a:buFont typeface="Arial" panose="020B0604020202020204" pitchFamily="34" charset="0"/>
              <a:buNone/>
              <a:defRPr sz="2800" b="1" kern="1200">
                <a:solidFill>
                  <a:schemeClr val="accent1"/>
                </a:solidFill>
                <a:latin typeface="+mn-lt"/>
                <a:ea typeface="+mn-ea"/>
                <a:cs typeface="Arial" panose="020B0604020202020204" pitchFamily="34" charset="0"/>
              </a:defRPr>
            </a:lvl1pPr>
            <a:lvl2pPr marL="457200" indent="0" algn="ctr" defTabSz="685800" rtl="0" eaLnBrk="1" latinLnBrk="0" hangingPunct="1">
              <a:lnSpc>
                <a:spcPct val="125000"/>
              </a:lnSpc>
              <a:spcBef>
                <a:spcPts val="450"/>
              </a:spcBef>
              <a:buFont typeface="Calibri" panose="020F0502020204030204" pitchFamily="34" charset="0"/>
              <a:buNone/>
              <a:defRPr sz="2000" kern="1200">
                <a:solidFill>
                  <a:srgbClr val="1C252D"/>
                </a:solidFill>
                <a:latin typeface="+mn-lt"/>
                <a:ea typeface="+mn-ea"/>
                <a:cs typeface="Arial" panose="020B0604020202020204" pitchFamily="34" charset="0"/>
              </a:defRPr>
            </a:lvl2pPr>
            <a:lvl3pPr marL="914400" indent="0" algn="ctr" defTabSz="685800" rtl="0" eaLnBrk="1" latinLnBrk="0" hangingPunct="1">
              <a:lnSpc>
                <a:spcPct val="125000"/>
              </a:lnSpc>
              <a:spcBef>
                <a:spcPts val="450"/>
              </a:spcBef>
              <a:buFont typeface="Calibri" panose="020F0502020204030204" pitchFamily="34" charset="0"/>
              <a:buNone/>
              <a:defRPr sz="1800" kern="1200">
                <a:solidFill>
                  <a:srgbClr val="1C252D"/>
                </a:solidFill>
                <a:latin typeface="+mn-lt"/>
                <a:ea typeface="+mn-ea"/>
                <a:cs typeface="Arial" panose="020B0604020202020204" pitchFamily="34" charset="0"/>
              </a:defRPr>
            </a:lvl3pPr>
            <a:lvl4pPr marL="1371600" indent="0" algn="ctr" defTabSz="685800" rtl="0" eaLnBrk="1" latinLnBrk="0" hangingPunct="1">
              <a:lnSpc>
                <a:spcPct val="125000"/>
              </a:lnSpc>
              <a:spcBef>
                <a:spcPts val="450"/>
              </a:spcBef>
              <a:buSzPct val="100000"/>
              <a:buFont typeface="Calibri" panose="020F0502020204030204" pitchFamily="34" charset="0"/>
              <a:buNone/>
              <a:defRPr sz="1600" kern="1200">
                <a:solidFill>
                  <a:srgbClr val="1C252D"/>
                </a:solidFill>
                <a:latin typeface="+mn-lt"/>
                <a:ea typeface="+mn-ea"/>
                <a:cs typeface="Arial" panose="020B0604020202020204" pitchFamily="34" charset="0"/>
              </a:defRPr>
            </a:lvl4pPr>
            <a:lvl5pPr marL="1828800" indent="0" algn="ctr" defTabSz="685800" rtl="0" eaLnBrk="1" latinLnBrk="0" hangingPunct="1">
              <a:lnSpc>
                <a:spcPct val="125000"/>
              </a:lnSpc>
              <a:spcBef>
                <a:spcPts val="450"/>
              </a:spcBef>
              <a:buFont typeface="Arial" panose="020B0604020202020204" pitchFamily="34" charset="0"/>
              <a:buNone/>
              <a:defRPr sz="1600" kern="1200">
                <a:solidFill>
                  <a:srgbClr val="1C252D"/>
                </a:solidFill>
                <a:latin typeface="+mn-lt"/>
                <a:ea typeface="+mn-ea"/>
                <a:cs typeface="Arial" panose="020B0604020202020204" pitchFamily="34" charset="0"/>
              </a:defRPr>
            </a:lvl5pPr>
            <a:lvl6pPr marL="22860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6pPr>
            <a:lvl7pPr marL="27432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7pPr>
            <a:lvl8pPr marL="32004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8pPr>
            <a:lvl9pPr marL="3657600" indent="0" algn="ctr" defTabSz="685800" rtl="0" eaLnBrk="1" latinLnBrk="0" hangingPunct="1">
              <a:lnSpc>
                <a:spcPct val="90000"/>
              </a:lnSpc>
              <a:spcBef>
                <a:spcPts val="375"/>
              </a:spcBef>
              <a:buFont typeface="Arial" panose="020B0604020202020204" pitchFamily="34" charset="0"/>
              <a:buNone/>
              <a:defRPr sz="1600" kern="1200">
                <a:solidFill>
                  <a:schemeClr val="tx1"/>
                </a:solidFill>
                <a:latin typeface="+mn-lt"/>
                <a:ea typeface="+mn-ea"/>
                <a:cs typeface="+mn-cs"/>
              </a:defRPr>
            </a:lvl9pPr>
          </a:lstStyle>
          <a:p>
            <a:r>
              <a:rPr lang="en-US" sz="2600" b="0">
                <a:solidFill>
                  <a:srgbClr val="00507F"/>
                </a:solidFill>
              </a:rPr>
              <a:t>Jason Harlacher (</a:t>
            </a:r>
            <a:r>
              <a:rPr lang="en-US" sz="2600" b="0">
                <a:solidFill>
                  <a:srgbClr val="00507F"/>
                </a:solidFill>
                <a:hlinkClick r:id="rId2"/>
              </a:rPr>
              <a:t>jharlacher@air.org</a:t>
            </a:r>
            <a:r>
              <a:rPr lang="en-US" sz="2600" b="0">
                <a:solidFill>
                  <a:srgbClr val="00507F"/>
                </a:solidFill>
              </a:rPr>
              <a:t>)</a:t>
            </a:r>
          </a:p>
        </p:txBody>
      </p:sp>
      <p:sp>
        <p:nvSpPr>
          <p:cNvPr id="2" name="Title 1">
            <a:extLst>
              <a:ext uri="{FF2B5EF4-FFF2-40B4-BE49-F238E27FC236}">
                <a16:creationId xmlns:a16="http://schemas.microsoft.com/office/drawing/2014/main" id="{8C62E545-617A-1E33-DB56-9F9A231749E5}"/>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Contact us</a:t>
            </a:r>
          </a:p>
        </p:txBody>
      </p:sp>
    </p:spTree>
    <p:extLst>
      <p:ext uri="{BB962C8B-B14F-4D97-AF65-F5344CB8AC3E}">
        <p14:creationId xmlns:p14="http://schemas.microsoft.com/office/powerpoint/2010/main" val="2656812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05664-B679-3F07-9950-79444BF748AA}"/>
              </a:ext>
            </a:extLst>
          </p:cNvPr>
          <p:cNvSpPr>
            <a:spLocks noGrp="1"/>
          </p:cNvSpPr>
          <p:nvPr>
            <p:ph type="title"/>
          </p:nvPr>
        </p:nvSpPr>
        <p:spPr/>
        <p:txBody>
          <a:bodyPr/>
          <a:lstStyle/>
          <a:p>
            <a:r>
              <a:rPr lang="en-US"/>
              <a:t>Agenda</a:t>
            </a:r>
          </a:p>
        </p:txBody>
      </p:sp>
      <p:sp>
        <p:nvSpPr>
          <p:cNvPr id="4" name="Content Placeholder 3">
            <a:extLst>
              <a:ext uri="{FF2B5EF4-FFF2-40B4-BE49-F238E27FC236}">
                <a16:creationId xmlns:a16="http://schemas.microsoft.com/office/drawing/2014/main" id="{D9236525-C4E8-9548-F459-C8F1B7557373}"/>
              </a:ext>
            </a:extLst>
          </p:cNvPr>
          <p:cNvSpPr>
            <a:spLocks noGrp="1"/>
          </p:cNvSpPr>
          <p:nvPr>
            <p:ph sz="quarter" idx="17"/>
          </p:nvPr>
        </p:nvSpPr>
        <p:spPr>
          <a:xfrm>
            <a:off x="457201" y="1240971"/>
            <a:ext cx="6248400" cy="4565469"/>
          </a:xfrm>
        </p:spPr>
        <p:txBody>
          <a:bodyPr vert="horz" lIns="0" tIns="0" rIns="0" bIns="0" rtlCol="0" anchor="t">
            <a:normAutofit/>
          </a:bodyPr>
          <a:lstStyle/>
          <a:p>
            <a:pPr marL="0" indent="0">
              <a:buNone/>
            </a:pPr>
            <a:r>
              <a:rPr lang="en-US" b="1">
                <a:cs typeface="Arial"/>
              </a:rPr>
              <a:t>What is MTSS?</a:t>
            </a:r>
          </a:p>
          <a:p>
            <a:pPr marL="0" indent="0">
              <a:buNone/>
            </a:pPr>
            <a:r>
              <a:rPr lang="en-US" b="1">
                <a:cs typeface="Arial"/>
              </a:rPr>
              <a:t>How does MTSS support SWD? </a:t>
            </a:r>
          </a:p>
          <a:p>
            <a:r>
              <a:rPr lang="en-US">
                <a:cs typeface="Arial"/>
              </a:rPr>
              <a:t>Access to general education curriculum</a:t>
            </a:r>
          </a:p>
          <a:p>
            <a:r>
              <a:rPr lang="en-US">
                <a:cs typeface="Arial"/>
              </a:rPr>
              <a:t>Individualized support</a:t>
            </a:r>
          </a:p>
          <a:p>
            <a:r>
              <a:rPr lang="en-US">
                <a:cs typeface="Arial"/>
              </a:rPr>
              <a:t>Staff collaboration </a:t>
            </a:r>
          </a:p>
          <a:p>
            <a:r>
              <a:rPr lang="en-US">
                <a:cs typeface="Arial"/>
              </a:rPr>
              <a:t>Student belonging</a:t>
            </a:r>
          </a:p>
          <a:p>
            <a:endParaRPr lang="en-US" i="1">
              <a:ea typeface="Calibri"/>
              <a:cs typeface="Arial"/>
            </a:endParaRPr>
          </a:p>
          <a:p>
            <a:endParaRPr lang="en-US"/>
          </a:p>
          <a:p>
            <a:endParaRPr lang="en-US"/>
          </a:p>
        </p:txBody>
      </p:sp>
      <p:sp>
        <p:nvSpPr>
          <p:cNvPr id="7" name="Text Placeholder 6">
            <a:extLst>
              <a:ext uri="{FF2B5EF4-FFF2-40B4-BE49-F238E27FC236}">
                <a16:creationId xmlns:a16="http://schemas.microsoft.com/office/drawing/2014/main" id="{C653CE18-EE71-7B1B-0FFE-770587AF69E1}"/>
              </a:ext>
            </a:extLst>
          </p:cNvPr>
          <p:cNvSpPr>
            <a:spLocks noGrp="1"/>
          </p:cNvSpPr>
          <p:nvPr>
            <p:ph type="body" sz="quarter" idx="14"/>
          </p:nvPr>
        </p:nvSpPr>
        <p:spPr/>
        <p:txBody>
          <a:bodyPr/>
          <a:lstStyle/>
          <a:p>
            <a:endParaRPr lang="en-US"/>
          </a:p>
        </p:txBody>
      </p:sp>
      <p:pic>
        <p:nvPicPr>
          <p:cNvPr id="8" name="Graphic 7">
            <a:extLst>
              <a:ext uri="{FF2B5EF4-FFF2-40B4-BE49-F238E27FC236}">
                <a16:creationId xmlns:a16="http://schemas.microsoft.com/office/drawing/2014/main" id="{51D38B92-FE6B-7579-5D15-EE99E36BF933}"/>
              </a:ext>
              <a:ext uri="{C183D7F6-B498-43B3-948B-1728B52AA6E4}">
                <adec:decorative xmlns:adec="http://schemas.microsoft.com/office/drawing/2017/decorative" val="1"/>
              </a:ext>
            </a:extLst>
          </p:cNvPr>
          <p:cNvPicPr>
            <a:picLocks/>
          </p:cNvPicPr>
          <p:nvPr/>
        </p:nvPicPr>
        <p:blipFill>
          <a:blip r:embed="rId2">
            <a:extLst>
              <a:ext uri="{96DAC541-7B7A-43D3-8B79-37D633B846F1}">
                <asvg:svgBlip xmlns:asvg="http://schemas.microsoft.com/office/drawing/2016/SVG/main" r:embed="rId3"/>
              </a:ext>
            </a:extLst>
          </a:blip>
          <a:stretch>
            <a:fillRect/>
          </a:stretch>
        </p:blipFill>
        <p:spPr>
          <a:xfrm>
            <a:off x="7525882" y="1523918"/>
            <a:ext cx="3810000" cy="3810000"/>
          </a:xfrm>
          <a:prstGeom prst="rect">
            <a:avLst/>
          </a:prstGeom>
        </p:spPr>
      </p:pic>
    </p:spTree>
    <p:extLst>
      <p:ext uri="{BB962C8B-B14F-4D97-AF65-F5344CB8AC3E}">
        <p14:creationId xmlns:p14="http://schemas.microsoft.com/office/powerpoint/2010/main" val="371165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656A12-4910-28EF-5FD1-FD5F908AD5A3}"/>
              </a:ext>
            </a:extLst>
          </p:cNvPr>
          <p:cNvSpPr>
            <a:spLocks noGrp="1"/>
          </p:cNvSpPr>
          <p:nvPr>
            <p:ph type="ctrTitle"/>
          </p:nvPr>
        </p:nvSpPr>
        <p:spPr/>
        <p:txBody>
          <a:bodyPr/>
          <a:lstStyle/>
          <a:p>
            <a:r>
              <a:rPr lang="en-US"/>
              <a:t>What is MTSS?</a:t>
            </a:r>
          </a:p>
        </p:txBody>
      </p:sp>
      <p:sp>
        <p:nvSpPr>
          <p:cNvPr id="7" name="Subtitle 6">
            <a:extLst>
              <a:ext uri="{FF2B5EF4-FFF2-40B4-BE49-F238E27FC236}">
                <a16:creationId xmlns:a16="http://schemas.microsoft.com/office/drawing/2014/main" id="{2DD7BEB8-6B7E-5B56-9AA5-BBBE0E8BDCBE}"/>
              </a:ext>
            </a:extLst>
          </p:cNvPr>
          <p:cNvSpPr>
            <a:spLocks noGrp="1"/>
          </p:cNvSpPr>
          <p:nvPr>
            <p:ph type="subTitle" idx="1"/>
          </p:nvPr>
        </p:nvSpPr>
        <p:spPr/>
        <p:txBody>
          <a:bodyPr/>
          <a:lstStyle/>
          <a:p>
            <a:endParaRPr lang="en-US"/>
          </a:p>
        </p:txBody>
      </p:sp>
      <p:sp>
        <p:nvSpPr>
          <p:cNvPr id="5" name="Slide Number Placeholder 4">
            <a:extLst>
              <a:ext uri="{FF2B5EF4-FFF2-40B4-BE49-F238E27FC236}">
                <a16:creationId xmlns:a16="http://schemas.microsoft.com/office/drawing/2014/main" id="{FF8F94A8-6258-CC63-C05A-F1BF6EE0A0CD}"/>
              </a:ext>
            </a:extLst>
          </p:cNvPr>
          <p:cNvSpPr>
            <a:spLocks noGrp="1"/>
          </p:cNvSpPr>
          <p:nvPr>
            <p:ph type="sldNum" sz="quarter" idx="10"/>
          </p:nvPr>
        </p:nvSpPr>
        <p:spPr/>
        <p:txBody>
          <a:bodyPr/>
          <a:lstStyle/>
          <a:p>
            <a:fld id="{1482C961-0223-46C8-A4D1-0E459D437518}" type="slidenum">
              <a:rPr lang="en-US" smtClean="0"/>
              <a:t>7</a:t>
            </a:fld>
            <a:endParaRPr lang="en-US"/>
          </a:p>
        </p:txBody>
      </p:sp>
    </p:spTree>
    <p:extLst>
      <p:ext uri="{BB962C8B-B14F-4D97-AF65-F5344CB8AC3E}">
        <p14:creationId xmlns:p14="http://schemas.microsoft.com/office/powerpoint/2010/main" val="16953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mage of several students sitting outside for a class picture with a teacher in the background"/>
          <p:cNvPicPr>
            <a:picLocks noGrp="1" noChangeAspect="1" noChangeArrowheads="1"/>
          </p:cNvPicPr>
          <p:nvPr>
            <p:ph idx="4294967295"/>
          </p:nvPr>
        </p:nvPicPr>
        <p:blipFill rotWithShape="1">
          <a:blip r:embed="rId3">
            <a:extLst>
              <a:ext uri="{28A0092B-C50C-407E-A947-70E740481C1C}">
                <a14:useLocalDpi xmlns:a14="http://schemas.microsoft.com/office/drawing/2010/main"/>
              </a:ext>
            </a:extLst>
          </a:blip>
          <a:srcRect t="1014" b="1836"/>
          <a:stretch/>
        </p:blipFill>
        <p:spPr>
          <a:xfrm>
            <a:off x="794083" y="0"/>
            <a:ext cx="10007600" cy="6858001"/>
          </a:xfrm>
          <a:noFill/>
        </p:spPr>
      </p:pic>
      <p:sp>
        <p:nvSpPr>
          <p:cNvPr id="8195" name="Slide Number Placeholder 2"/>
          <p:cNvSpPr>
            <a:spLocks noGrp="1"/>
          </p:cNvSpPr>
          <p:nvPr>
            <p:ph type="sldNum" sz="quarter" idx="4"/>
          </p:nvPr>
        </p:nvSpPr>
        <p:spPr>
          <a:xfrm>
            <a:off x="10801683" y="6356351"/>
            <a:ext cx="552116"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466637-5ABC-4952-8462-57CEDB82E766}" type="slidenum">
              <a:rPr lang="en-US" smtClean="0"/>
              <a:pPr/>
              <a:t>8</a:t>
            </a:fld>
            <a:endParaRPr lang="en-US" sz="1400"/>
          </a:p>
        </p:txBody>
      </p:sp>
      <p:sp>
        <p:nvSpPr>
          <p:cNvPr id="2" name="Oval 1" descr="A yellow oval"/>
          <p:cNvSpPr/>
          <p:nvPr/>
        </p:nvSpPr>
        <p:spPr>
          <a:xfrm>
            <a:off x="5797883" y="3794438"/>
            <a:ext cx="1184300" cy="1149793"/>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Oval 4" descr="A yellow oval"/>
          <p:cNvSpPr/>
          <p:nvPr/>
        </p:nvSpPr>
        <p:spPr>
          <a:xfrm>
            <a:off x="819483" y="3681397"/>
            <a:ext cx="1184300" cy="1149793"/>
          </a:xfrm>
          <a:prstGeom prst="ellipse">
            <a:avLst/>
          </a:prstGeom>
          <a:noFill/>
          <a:ln w="381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37DBDD6-B068-D635-8C20-C1163A159CA9}"/>
              </a:ext>
            </a:extLst>
          </p:cNvPr>
          <p:cNvSpPr>
            <a:spLocks noGrp="1"/>
          </p:cNvSpPr>
          <p:nvPr>
            <p:ph type="title" idx="4294967295"/>
          </p:nvPr>
        </p:nvSpPr>
        <p:spPr>
          <a:xfrm>
            <a:off x="458724" y="-1051560"/>
            <a:ext cx="11274552" cy="1051560"/>
          </a:xfrm>
        </p:spPr>
        <p:txBody>
          <a:bodyPr vert="horz" lIns="0" tIns="0" rIns="0" bIns="0" rtlCol="0" anchor="b" anchorCtr="0">
            <a:normAutofit/>
          </a:bodyPr>
          <a:lstStyle/>
          <a:p>
            <a:r>
              <a:rPr lang="en-US" dirty="0"/>
              <a:t>Schooling in Past Generations</a:t>
            </a:r>
          </a:p>
        </p:txBody>
      </p:sp>
    </p:spTree>
    <p:extLst>
      <p:ext uri="{BB962C8B-B14F-4D97-AF65-F5344CB8AC3E}">
        <p14:creationId xmlns:p14="http://schemas.microsoft.com/office/powerpoint/2010/main" val="21023917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descr="General education"/>
          <p:cNvSpPr/>
          <p:nvPr/>
        </p:nvSpPr>
        <p:spPr>
          <a:xfrm>
            <a:off x="4359178" y="2996853"/>
            <a:ext cx="3756350" cy="2211439"/>
          </a:xfrm>
          <a:prstGeom prst="roundRect">
            <a:avLst/>
          </a:prstGeom>
          <a:solidFill>
            <a:srgbClr val="00507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 name="Group 10" descr="Black boxes indicating the shape of a school"/>
          <p:cNvGrpSpPr>
            <a:grpSpLocks/>
          </p:cNvGrpSpPr>
          <p:nvPr/>
        </p:nvGrpSpPr>
        <p:grpSpPr bwMode="auto">
          <a:xfrm>
            <a:off x="1828800" y="152400"/>
            <a:ext cx="8305800" cy="6477000"/>
            <a:chOff x="864" y="144"/>
            <a:chExt cx="3888" cy="3648"/>
          </a:xfrm>
        </p:grpSpPr>
        <p:sp>
          <p:nvSpPr>
            <p:cNvPr id="10255" name="Rectangle 11"/>
            <p:cNvSpPr>
              <a:spLocks noChangeArrowheads="1"/>
            </p:cNvSpPr>
            <p:nvPr/>
          </p:nvSpPr>
          <p:spPr bwMode="auto">
            <a:xfrm>
              <a:off x="864" y="960"/>
              <a:ext cx="3888" cy="2832"/>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10256" name="Rectangle 12"/>
            <p:cNvSpPr>
              <a:spLocks noChangeArrowheads="1"/>
            </p:cNvSpPr>
            <p:nvPr/>
          </p:nvSpPr>
          <p:spPr bwMode="auto">
            <a:xfrm>
              <a:off x="1968" y="528"/>
              <a:ext cx="1776" cy="432"/>
            </a:xfrm>
            <a:prstGeom prst="rect">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sp>
          <p:nvSpPr>
            <p:cNvPr id="10257" name="AutoShape 13"/>
            <p:cNvSpPr>
              <a:spLocks noChangeArrowheads="1"/>
            </p:cNvSpPr>
            <p:nvPr/>
          </p:nvSpPr>
          <p:spPr bwMode="auto">
            <a:xfrm>
              <a:off x="1296" y="144"/>
              <a:ext cx="3120" cy="384"/>
            </a:xfrm>
            <a:prstGeom prst="triangle">
              <a:avLst>
                <a:gd name="adj" fmla="val 50000"/>
              </a:avLst>
            </a:prstGeom>
            <a:noFill/>
            <a:ln w="76200">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eaLnBrk="1" hangingPunct="1"/>
              <a:endParaRPr lang="en-US"/>
            </a:p>
          </p:txBody>
        </p:sp>
      </p:grpSp>
      <p:sp>
        <p:nvSpPr>
          <p:cNvPr id="10253" name="Slide Number Placeholder 15"/>
          <p:cNvSpPr>
            <a:spLocks noGrp="1"/>
          </p:cNvSpPr>
          <p:nvPr>
            <p:ph type="sldNum" sz="quarter" idx="4"/>
          </p:nvPr>
        </p:nvSpPr>
        <p:spPr>
          <a:xfrm>
            <a:off x="10801683" y="6356351"/>
            <a:ext cx="552116" cy="3651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466637-5ABC-4952-8462-57CEDB82E766}" type="slidenum">
              <a:rPr lang="en-US" smtClean="0"/>
              <a:pPr/>
              <a:t>9</a:t>
            </a:fld>
            <a:endParaRPr lang="en-US" sz="1400"/>
          </a:p>
        </p:txBody>
      </p:sp>
      <p:sp>
        <p:nvSpPr>
          <p:cNvPr id="3" name="Rounded Rectangle 2" descr="Special Education&#10;"/>
          <p:cNvSpPr/>
          <p:nvPr/>
        </p:nvSpPr>
        <p:spPr>
          <a:xfrm>
            <a:off x="2057400" y="1813243"/>
            <a:ext cx="2483844" cy="1145914"/>
          </a:xfrm>
          <a:prstGeom prst="roundRect">
            <a:avLst/>
          </a:prstGeom>
          <a:solidFill>
            <a:srgbClr val="009DD7"/>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Special Education</a:t>
            </a:r>
          </a:p>
        </p:txBody>
      </p:sp>
      <p:sp>
        <p:nvSpPr>
          <p:cNvPr id="17" name="Rounded Rectangle 16" descr="Title I&#10;"/>
          <p:cNvSpPr/>
          <p:nvPr/>
        </p:nvSpPr>
        <p:spPr>
          <a:xfrm>
            <a:off x="8115528" y="2040389"/>
            <a:ext cx="1717254" cy="1145914"/>
          </a:xfrm>
          <a:prstGeom prst="roundRect">
            <a:avLst/>
          </a:prstGeom>
          <a:solidFill>
            <a:srgbClr val="009DD7"/>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Title I</a:t>
            </a:r>
          </a:p>
        </p:txBody>
      </p:sp>
      <p:sp>
        <p:nvSpPr>
          <p:cNvPr id="18" name="Rounded Rectangle 17" descr="Gifted &amp; Talented&#10;"/>
          <p:cNvSpPr/>
          <p:nvPr/>
        </p:nvSpPr>
        <p:spPr>
          <a:xfrm>
            <a:off x="5140746" y="1690410"/>
            <a:ext cx="1717254" cy="1145914"/>
          </a:xfrm>
          <a:prstGeom prst="roundRect">
            <a:avLst/>
          </a:prstGeom>
          <a:solidFill>
            <a:srgbClr val="009DD7"/>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Gifted &amp; Talented</a:t>
            </a:r>
          </a:p>
        </p:txBody>
      </p:sp>
      <p:sp>
        <p:nvSpPr>
          <p:cNvPr id="19" name="Rounded Rectangle 18" descr="After-School&#10;"/>
          <p:cNvSpPr/>
          <p:nvPr/>
        </p:nvSpPr>
        <p:spPr>
          <a:xfrm>
            <a:off x="7981244" y="5210436"/>
            <a:ext cx="1717254" cy="1145914"/>
          </a:xfrm>
          <a:prstGeom prst="roundRect">
            <a:avLst/>
          </a:prstGeom>
          <a:solidFill>
            <a:srgbClr val="009DD7"/>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After-School</a:t>
            </a:r>
          </a:p>
        </p:txBody>
      </p:sp>
      <p:sp>
        <p:nvSpPr>
          <p:cNvPr id="20" name="Rounded Rectangle 19" descr="Second-language&#10;"/>
          <p:cNvSpPr/>
          <p:nvPr/>
        </p:nvSpPr>
        <p:spPr>
          <a:xfrm>
            <a:off x="4267200" y="5363296"/>
            <a:ext cx="2612190" cy="993055"/>
          </a:xfrm>
          <a:prstGeom prst="roundRect">
            <a:avLst/>
          </a:prstGeom>
          <a:solidFill>
            <a:srgbClr val="009DD7"/>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Second-language</a:t>
            </a:r>
          </a:p>
        </p:txBody>
      </p:sp>
      <p:sp>
        <p:nvSpPr>
          <p:cNvPr id="21" name="Rounded Rectangle 20" descr="Families, Community&#10;"/>
          <p:cNvSpPr/>
          <p:nvPr/>
        </p:nvSpPr>
        <p:spPr>
          <a:xfrm>
            <a:off x="8266437" y="3671675"/>
            <a:ext cx="1717254" cy="1145914"/>
          </a:xfrm>
          <a:prstGeom prst="roundRect">
            <a:avLst/>
          </a:prstGeom>
          <a:solidFill>
            <a:srgbClr val="00507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Families, Community</a:t>
            </a:r>
          </a:p>
        </p:txBody>
      </p:sp>
      <p:sp>
        <p:nvSpPr>
          <p:cNvPr id="23" name="Rounded Rectangle 22" descr="Tutors&#10;"/>
          <p:cNvSpPr/>
          <p:nvPr/>
        </p:nvSpPr>
        <p:spPr>
          <a:xfrm>
            <a:off x="2235362" y="3809314"/>
            <a:ext cx="1717254" cy="1008275"/>
          </a:xfrm>
          <a:prstGeom prst="roundRect">
            <a:avLst/>
          </a:prstGeom>
          <a:solidFill>
            <a:srgbClr val="00507F"/>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200" dirty="0"/>
              <a:t>Tutors</a:t>
            </a:r>
          </a:p>
        </p:txBody>
      </p:sp>
      <p:sp>
        <p:nvSpPr>
          <p:cNvPr id="5" name="Title 4" descr="General Education&#10;"/>
          <p:cNvSpPr txBox="1">
            <a:spLocks noGrp="1"/>
          </p:cNvSpPr>
          <p:nvPr>
            <p:ph type="title" idx="4294967295"/>
          </p:nvPr>
        </p:nvSpPr>
        <p:spPr>
          <a:xfrm>
            <a:off x="4742256" y="3657601"/>
            <a:ext cx="2935102"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Black"/>
                <a:ea typeface="+mn-ea"/>
                <a:cs typeface="Arial Black"/>
              </a:rPr>
              <a:t>General Education</a:t>
            </a:r>
          </a:p>
        </p:txBody>
      </p:sp>
    </p:spTree>
    <p:extLst>
      <p:ext uri="{BB962C8B-B14F-4D97-AF65-F5344CB8AC3E}">
        <p14:creationId xmlns:p14="http://schemas.microsoft.com/office/powerpoint/2010/main" val="85295102"/>
      </p:ext>
    </p:extLst>
  </p:cSld>
  <p:clrMapOvr>
    <a:masterClrMapping/>
  </p:clrMapOvr>
</p:sld>
</file>

<file path=ppt/theme/theme1.xml><?xml version="1.0" encoding="utf-8"?>
<a:theme xmlns:a="http://schemas.openxmlformats.org/drawingml/2006/main" name="AIR_2023_Light_PPT">
  <a:themeElements>
    <a:clrScheme name="AIR_Blue_Green_Gray_2022">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2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eep Blue #063C5C. Use w/white. (Contrast: 9.9:1)">
      <a:srgbClr val="063C5C"/>
    </a:custClr>
    <a:custClr name="Classic Blue #00507F. Use w/white. (Contrast: 6.8:1)">
      <a:srgbClr val="00507F"/>
    </a:custClr>
    <a:custClr name="Ocean #006E9F. Use w/black. (Contrast 4.7.)">
      <a:srgbClr val="006E9F"/>
    </a:custClr>
    <a:custClr name="Wedgewood #5393BD. Use w/Charcoal. (Contrast: 5.5:1) Use a border against white fill.">
      <a:srgbClr val="5393BD"/>
    </a:custClr>
    <a:custClr name="Hydrangea #98C7E9. Use w/Charcoal. (Contrast: 9.6:1) Use a border against white fill.">
      <a:srgbClr val="98C7E9"/>
    </a:custClr>
    <a:custClr name="Ice #D1EEFC. Use w/Charcoal. (Contrast: 13.5:1) Use a border against white fill.">
      <a:srgbClr val="D1EEFC"/>
    </a:custClr>
    <a:custClr name="Blank">
      <a:srgbClr val="FFFFFF"/>
    </a:custClr>
    <a:custClr name="Classic Blue #00507F. Use w/white. (Contrast: 6.8:1)">
      <a:srgbClr val="00507F"/>
    </a:custClr>
    <a:custClr name="Pool #009DD7. Use w/Charcoal. (Contrast: 6.4:1) Use a border against white fill.">
      <a:srgbClr val="009DD7"/>
    </a:custClr>
    <a:custClr name="50 pct ice #E8F6FD. Use w/Charcoal. (Contrast: 14.4:1) Use a border against white fill.">
      <a:srgbClr val="E8F6FD"/>
    </a:custClr>
    <a:custClr name="Leaf #056233. Use w/white. (Contrast: 7.2:1)">
      <a:srgbClr val="056233"/>
    </a:custClr>
    <a:custClr name="Grass #008341. Use w/white. (Contrast: 4.6:1)">
      <a:srgbClr val="008341"/>
    </a:custClr>
    <a:custClr name="Lime #06A94F. Use w/Charcoal. (Contrast: 5.1:1) Use a border against white fill.">
      <a:srgbClr val="06A94F"/>
    </a:custClr>
    <a:custClr name="Mint #7AC79B. Use w/Charcoal. (Contrast: 8:1) Use a border against white fill.">
      <a:srgbClr val="7AC79B"/>
    </a:custClr>
    <a:custClr name="Sage #B4D8BE. Use w/Charcoal. (Contrast: 10.1:1) Use a border against white fill.">
      <a:srgbClr val="B4D8BE"/>
    </a:custClr>
    <a:custClr name="Light Sage #D8ECDB. Use w/Charcoal. (Contrast: 12.5:1) Use a border against white fill.">
      <a:srgbClr val="D8ECDB"/>
    </a:custClr>
    <a:custClr name="Blank">
      <a:srgbClr val="FFFFFF"/>
    </a:custClr>
    <a:custClr name="Blank">
      <a:srgbClr val="FFFFFF"/>
    </a:custClr>
    <a:custClr name="Blank">
      <a:srgbClr val="FFFFFF"/>
    </a:custClr>
    <a:custClr name="Blank">
      <a:srgbClr val="FFFFFF"/>
    </a:custClr>
    <a:custClr name="Charcoal #1C252D. Use w/white. (Contrast: 15:1)">
      <a:srgbClr val="1C252D"/>
    </a:custClr>
    <a:custClr name="Slate #333F48. Use w/white. (Contrast: 10.3:1)">
      <a:srgbClr val="333F48"/>
    </a:custClr>
    <a:custClr name="Stone #72808A. Use w/black. (Contrast 5.4.)">
      <a:srgbClr val="72808A"/>
    </a:custClr>
    <a:custClr name="Pewter #A3AAAD. Use w/Charcoal. (Contrast: 6.6:1) Use a border against white fill.">
      <a:srgbClr val="A3AAAD"/>
    </a:custClr>
    <a:custClr name="Fog #C6CDD1. Use w/Charcoal. (Contrast: 9.7:1) Use a border against white fill.">
      <a:srgbClr val="C6CDD1"/>
    </a:custClr>
    <a:custClr name="Cement #E2E6E8. Use w/Charcoal. (Contrast: 12.4:1) Use a border against white fill.">
      <a:srgbClr val="E2E6E8"/>
    </a:custClr>
    <a:custClr name="Blank">
      <a:srgbClr val="FFFFFF"/>
    </a:custClr>
    <a:custClr name="Blank">
      <a:srgbClr val="FFFFFF"/>
    </a:custClr>
    <a:custClr name="Blank">
      <a:srgbClr val="FFFFFF"/>
    </a:custClr>
    <a:custClr name="Blank">
      <a:srgbClr val="FFFFFF"/>
    </a:custClr>
    <a:custClr name="Eggplant #49124C. Use w/white. (Contrast: 14:1)">
      <a:srgbClr val="49124C"/>
    </a:custClr>
    <a:custClr name="Plum #602468. Use w/white. (Contrast: 10.4:1)">
      <a:srgbClr val="602468"/>
    </a:custClr>
    <a:custClr name="Orchid #9A5EA6. Use w/black. (Contrast 4.6.)">
      <a:srgbClr val="9A5EA6"/>
    </a:custClr>
    <a:custClr name="Heather #B888BD. Use w/Charcoal. (Contrast: 5.4:1) Use a border against white fill.">
      <a:srgbClr val="B888BD"/>
    </a:custClr>
    <a:custClr name="Lilac #E2C9E1. Use w/Charcoal. (Contrast: 10:1) Use a border against white fill.">
      <a:srgbClr val="E2C9E1"/>
    </a:custClr>
    <a:custClr name="Soft Lilac #F5E8F2. Use w/Charcoal. (Contrast: 13:1) Use a border against white fill.">
      <a:srgbClr val="F5E8F2"/>
    </a:custClr>
    <a:custClr name="Blank">
      <a:srgbClr val="FFFFFF"/>
    </a:custClr>
    <a:custClr name="Bark #6A5204. Use w/white. (Contrast: 8.6:1)">
      <a:srgbClr val="6A5204"/>
    </a:custClr>
    <a:custClr name="Caramel #946E29. Use w/white. (Contrast: 5.5:1)">
      <a:srgbClr val="946E29"/>
    </a:custClr>
    <a:custClr name="Gold #C6892B. Use w/black. (Contrast 5.4.)">
      <a:srgbClr val="C6892B"/>
    </a:custClr>
    <a:custClr name="Amber #882E0A. Use w/white. (Contrast: 11.9:1)">
      <a:srgbClr val="882E0A"/>
    </a:custClr>
    <a:custClr name="Pumpkin #BC4A26. Use w/white. (Contrast: 7.5:1)">
      <a:srgbClr val="BC4A26"/>
    </a:custClr>
    <a:custClr name="Tangerine #EA6A20. Use w/white. (Contrast: 4.8:1)">
      <a:srgbClr val="EA6A20"/>
    </a:custClr>
    <a:custClr name="Creamsicle #F9A872. Use w/Charcoal. (Contrast: 6.4:1) Use a border against white fill.">
      <a:srgbClr val="F9A872"/>
    </a:custClr>
    <a:custClr name="Peach #FDD1B0. Use w/Charcoal. (Contrast: 9.8:1) Use a border against white fill.">
      <a:srgbClr val="FDD1B0"/>
    </a:custClr>
    <a:custClr name="Pale Peach #FAECE7. Use w/Charcoal. (Contrast: 13.1:1) Use a border against white fill.">
      <a:srgbClr val="FAECE7"/>
    </a:custClr>
    <a:custClr name="Blank">
      <a:srgbClr val="FFFFFF"/>
    </a:custClr>
    <a:custClr name="Marigold #FEC553. Use w/Charcoal. (Contrast: 7.9:1) Use a border against white fill.">
      <a:srgbClr val="FEC553"/>
    </a:custClr>
    <a:custClr name="Flax #F7D880. Use w/Charcoal. (Contrast: 9.6:1) Use a border against white fill.">
      <a:srgbClr val="F7D880"/>
    </a:custClr>
    <a:custClr name="Cream #FFF6DC. Use w/Charcoal. (Contrast: 13.7:1) Use a border against white fill.">
      <a:srgbClr val="FFF6DC"/>
    </a:custClr>
  </a:custClrLst>
  <a:extLst>
    <a:ext uri="{05A4C25C-085E-4340-85A3-A5531E510DB2}">
      <thm15:themeFamily xmlns:thm15="http://schemas.microsoft.com/office/thememl/2012/main" name="MTSS" id="{4A867044-94F1-684E-95A5-413E2E0A832D}" vid="{492E4C60-9422-774F-8260-84F53F75DE94}"/>
    </a:ext>
  </a:extLst>
</a:theme>
</file>

<file path=ppt/theme/theme2.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FooterInstrux-031824.potx" id="{E0643C62-E481-428B-9998-6A60D42C3FFC}" vid="{A49E1E4C-9433-46DB-9E51-16A2EB009550}"/>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4.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5.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ppt/theme/theme6.xml><?xml version="1.0" encoding="utf-8"?>
<a:theme xmlns:a="http://schemas.openxmlformats.org/drawingml/2006/main" name="Office Theme">
  <a:themeElements>
    <a:clrScheme name="AIR_2021_MS_Office_Theme_Colors">
      <a:dk1>
        <a:srgbClr val="000000"/>
      </a:dk1>
      <a:lt1>
        <a:srgbClr val="FFFFFF"/>
      </a:lt1>
      <a:dk2>
        <a:srgbClr val="1C252D"/>
      </a:dk2>
      <a:lt2>
        <a:srgbClr val="D1EEFC"/>
      </a:lt2>
      <a:accent1>
        <a:srgbClr val="00507F"/>
      </a:accent1>
      <a:accent2>
        <a:srgbClr val="009DD7"/>
      </a:accent2>
      <a:accent3>
        <a:srgbClr val="006E9F"/>
      </a:accent3>
      <a:accent4>
        <a:srgbClr val="08A94F"/>
      </a:accent4>
      <a:accent5>
        <a:srgbClr val="028342"/>
      </a:accent5>
      <a:accent6>
        <a:srgbClr val="E2E6E8"/>
      </a:accent6>
      <a:hlink>
        <a:srgbClr val="00507F"/>
      </a:hlink>
      <a:folHlink>
        <a:srgbClr val="49134C"/>
      </a:folHlink>
    </a:clrScheme>
    <a:fontScheme name="2021 AIR Calib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50 pct Ice">
      <a:srgbClr val="E8F7FE"/>
    </a:custClr>
    <a:custClr name="Accent 3 Ocean">
      <a:srgbClr val="006E9F"/>
    </a:custClr>
    <a:custClr name="Blank">
      <a:srgbClr val="FFFFFF"/>
    </a:custClr>
    <a:custClr name="Light Sage">
      <a:srgbClr val="D8ECDB"/>
    </a:custClr>
    <a:custClr name="Leaf">
      <a:srgbClr val="056233"/>
    </a:custClr>
    <a:custClr name="Blank">
      <a:srgbClr val="FFFFFF"/>
    </a:custClr>
    <a:custClr name="Accent 6 Cement">
      <a:srgbClr val="E2E6E8"/>
    </a:custClr>
    <a:custClr name="Text 2 Charcoal">
      <a:srgbClr val="1C252D"/>
    </a:custClr>
    <a:custClr name="Blank">
      <a:srgbClr val="FFFFFF"/>
    </a:custClr>
    <a:custClr name="Blank">
      <a:srgbClr val="FFFFFF"/>
    </a:custClr>
    <a:custClr name="Background 2 Ice">
      <a:srgbClr val="D1EEFC"/>
    </a:custClr>
    <a:custClr name="Accent 1 Classic Blue">
      <a:srgbClr val="00507F"/>
    </a:custClr>
    <a:custClr name="Blank">
      <a:srgbClr val="FFFFFF"/>
    </a:custClr>
    <a:custClr name="Sage">
      <a:srgbClr val="B4D8BE"/>
    </a:custClr>
    <a:custClr name="Blank">
      <a:srgbClr val="FFFFFF"/>
    </a:custClr>
    <a:custClr name="Blank">
      <a:srgbClr val="FFFFFF"/>
    </a:custClr>
    <a:custClr name="Fog">
      <a:srgbClr val="C6CDD1"/>
    </a:custClr>
    <a:custClr name="Background 1 White">
      <a:srgbClr val="FFFFFF"/>
    </a:custClr>
    <a:custClr name="Blank">
      <a:srgbClr val="FFFFFF"/>
    </a:custClr>
    <a:custClr name="Blank">
      <a:srgbClr val="FFFFFF"/>
    </a:custClr>
    <a:custClr name="Hydrangea">
      <a:srgbClr val="98C7E9"/>
    </a:custClr>
    <a:custClr name="Deep Blue">
      <a:srgbClr val="063C5C"/>
    </a:custClr>
    <a:custClr name="Blank">
      <a:srgbClr val="FFFFFF"/>
    </a:custClr>
    <a:custClr name="Mint">
      <a:srgbClr val="7AC79B"/>
    </a:custClr>
    <a:custClr name="Blank">
      <a:srgbClr val="FFFFFF"/>
    </a:custClr>
    <a:custClr name="Blank">
      <a:srgbClr val="FFFFFF"/>
    </a:custClr>
    <a:custClr name="Pewter">
      <a:srgbClr val="A3AAAD"/>
    </a:custClr>
    <a:custClr name="Blank">
      <a:srgbClr val="FFFFFF"/>
    </a:custClr>
    <a:custClr name="Blank">
      <a:srgbClr val="FFFFFF"/>
    </a:custClr>
    <a:custClr name="Blank">
      <a:srgbClr val="FFFFFF"/>
    </a:custClr>
    <a:custClr name="Wedgewood">
      <a:srgbClr val="5393BD"/>
    </a:custClr>
    <a:custClr name="Blank">
      <a:srgbClr val="FFFFFF"/>
    </a:custClr>
    <a:custClr name="Blank">
      <a:srgbClr val="FFFFFF"/>
    </a:custClr>
    <a:custClr name="Accent 4 Lime">
      <a:srgbClr val="08A94F"/>
    </a:custClr>
    <a:custClr name="Blank">
      <a:srgbClr val="FFFFFF"/>
    </a:custClr>
    <a:custClr name="Blank">
      <a:srgbClr val="FFFFFF"/>
    </a:custClr>
    <a:custClr name="Stone">
      <a:srgbClr val="72808A"/>
    </a:custClr>
    <a:custClr name="Blank">
      <a:srgbClr val="FFFFFF"/>
    </a:custClr>
    <a:custClr name="Blank">
      <a:srgbClr val="FFFFFF"/>
    </a:custClr>
    <a:custClr name="Blank">
      <a:srgbClr val="FFFFFF"/>
    </a:custClr>
    <a:custClr name="Accent 2 Pool">
      <a:srgbClr val="009DD7"/>
    </a:custClr>
    <a:custClr name="Blank">
      <a:srgbClr val="FFFFFF"/>
    </a:custClr>
    <a:custClr name="Blank">
      <a:srgbClr val="FFFFFF"/>
    </a:custClr>
    <a:custClr name="Accent 5 Grass">
      <a:srgbClr val="028342"/>
    </a:custClr>
    <a:custClr name="Blank">
      <a:srgbClr val="FFFFFF"/>
    </a:custClr>
    <a:custClr name="Blank">
      <a:srgbClr val="FFFFFF"/>
    </a:custClr>
    <a:custClr name="Slate">
      <a:srgbClr val="333F48"/>
    </a:custClr>
    <a:custClr name="Blank">
      <a:srgbClr val="FFFFFF"/>
    </a:custClr>
    <a:custClr name="Blank">
      <a:srgbClr val="FFFFFF"/>
    </a:custClr>
    <a:custClr name="Blank">
      <a:srgbClr val="FFFFFF"/>
    </a:custClr>
  </a:custClrLst>
  <a:extLst>
    <a:ext uri="{05A4C25C-085E-4340-85A3-A5531E510DB2}">
      <thm15:themeFamily xmlns:thm15="http://schemas.microsoft.com/office/thememl/2012/main" name="AIR-PPT_Widescreen-AJ-052621-LKR-done.potx" id="{0952796C-6EA5-48B4-AE60-77A4C315F0F1}" vid="{864877BF-2A90-4677-AEF0-35102AFB9C3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BDDEE581-9737-544A-AABF-785661ADB2A3}">
  <we:reference id="1f4df590-35fc-4b16-a239-39709f9d8a74" version="1.0.0.1" store="EXCatalog" storeType="EXCatalog"/>
  <we:alternateReferences>
    <we:reference id="WA104381063" version="1.0.0.1" store="en-US"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a29b55a-3458-43b1-b5f5-8a06b1b83431">
      <Terms xmlns="http://schemas.microsoft.com/office/infopath/2007/PartnerControls"/>
    </lcf76f155ced4ddcb4097134ff3c332f>
    <TaxCatchAll xmlns="4a50c3af-328d-4c26-9632-e6dd7a90b19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2389A18-5B6D-4E06-86F2-83C488B80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a29b55a-3458-43b1-b5f5-8a06b1b83431"/>
    <ds:schemaRef ds:uri="4a50c3af-328d-4c26-9632-e6dd7a90b19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1EAC94F-0CB7-47E2-B1CC-A0F105248E94}">
  <ds:schemaRefs>
    <ds:schemaRef ds:uri="http://purl.org/dc/terms/"/>
    <ds:schemaRef ds:uri="http://schemas.microsoft.com/office/2006/metadata/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 ds:uri="http://schemas.openxmlformats.org/package/2006/metadata/core-properties"/>
    <ds:schemaRef ds:uri="4a50c3af-328d-4c26-9632-e6dd7a90b192"/>
    <ds:schemaRef ds:uri="9a29b55a-3458-43b1-b5f5-8a06b1b83431"/>
  </ds:schemaRefs>
</ds:datastoreItem>
</file>

<file path=customXml/itemProps3.xml><?xml version="1.0" encoding="utf-8"?>
<ds:datastoreItem xmlns:ds="http://schemas.openxmlformats.org/officeDocument/2006/customXml" ds:itemID="{F63C77B6-D79C-4692-AE58-9EB660BFA00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AIR_2023_Light_PPT</Template>
  <TotalTime>2933</TotalTime>
  <Words>2359</Words>
  <Application>Microsoft Office PowerPoint</Application>
  <PresentationFormat>Widescreen</PresentationFormat>
  <Paragraphs>399</Paragraphs>
  <Slides>56</Slides>
  <Notes>51</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56</vt:i4>
      </vt:variant>
    </vt:vector>
  </HeadingPairs>
  <TitlesOfParts>
    <vt:vector size="74" baseType="lpstr">
      <vt:lpstr>Aptos</vt:lpstr>
      <vt:lpstr>Arial</vt:lpstr>
      <vt:lpstr>Arial Black</vt:lpstr>
      <vt:lpstr>Arial Narrow</vt:lpstr>
      <vt:lpstr>Avenir</vt:lpstr>
      <vt:lpstr>Avenir Book</vt:lpstr>
      <vt:lpstr>Avenir Next</vt:lpstr>
      <vt:lpstr>Calibri</vt:lpstr>
      <vt:lpstr>Gill Sans MT</vt:lpstr>
      <vt:lpstr>Roboto</vt:lpstr>
      <vt:lpstr>Symbol</vt:lpstr>
      <vt:lpstr>Tahoma</vt:lpstr>
      <vt:lpstr>Times New Roman</vt:lpstr>
      <vt:lpstr>Wingdings</vt:lpstr>
      <vt:lpstr>AIR_2023_Light_PPT</vt:lpstr>
      <vt:lpstr>PROGRESS Center</vt:lpstr>
      <vt:lpstr>2_PROGRESS Center</vt:lpstr>
      <vt:lpstr>1_PROGRESS Center</vt:lpstr>
      <vt:lpstr>Leveraging MTSS to Support Students with Disabilities</vt:lpstr>
      <vt:lpstr>Questions?</vt:lpstr>
      <vt:lpstr>Jason Harlacher, PhD</vt:lpstr>
      <vt:lpstr>Types of supports</vt:lpstr>
      <vt:lpstr>MTSS for Students with Disabilities</vt:lpstr>
      <vt:lpstr>Agenda</vt:lpstr>
      <vt:lpstr>What is MTSS?</vt:lpstr>
      <vt:lpstr>Schooling in Past Generations</vt:lpstr>
      <vt:lpstr>General Education</vt:lpstr>
      <vt:lpstr>Silos</vt:lpstr>
      <vt:lpstr>With MTSS, Silos are Deconstructed</vt:lpstr>
      <vt:lpstr>Provides a continuum of supports using data-based decision making</vt:lpstr>
      <vt:lpstr>Defining MTSS</vt:lpstr>
      <vt:lpstr>MTSS Components</vt:lpstr>
      <vt:lpstr>Why do students experience challenges?​</vt:lpstr>
      <vt:lpstr>High Expectations: All Students Can Learn, Given the Right Support</vt:lpstr>
      <vt:lpstr> One Teacher Can’t Do It All</vt:lpstr>
      <vt:lpstr>Collective Efficacy: Co-Ownership of Student Achievement is Key</vt:lpstr>
      <vt:lpstr> Essential Elements for Sustainable School Systems  </vt:lpstr>
      <vt:lpstr>Effective General Curriculum</vt:lpstr>
      <vt:lpstr>Foundation of effective instruction and support</vt:lpstr>
      <vt:lpstr>Your Exercise Routine Isn’t Just The Trip to the Gym</vt:lpstr>
      <vt:lpstr>Your IEP Isn’t Just the Trip to the Special Education Room</vt:lpstr>
      <vt:lpstr>MTSS addresses the needs of all students by aligning supports, including students with disabilities.  </vt:lpstr>
      <vt:lpstr>Effective Instruction and Support</vt:lpstr>
      <vt:lpstr>Individualized Instruction</vt:lpstr>
      <vt:lpstr>Focus on Individualizing Instruction</vt:lpstr>
      <vt:lpstr>What Might This Look Like?</vt:lpstr>
      <vt:lpstr>What was your first car?</vt:lpstr>
      <vt:lpstr>Acquisition Stage: Initial learning of skills. Requires a lot of working memory.</vt:lpstr>
      <vt:lpstr>Fluency (Automaticity) Stage: Developing automaticity. Requires less working memory</vt:lpstr>
      <vt:lpstr>Generalization Stage: Can perform skill in new context; skills easily transfer</vt:lpstr>
      <vt:lpstr>Instructional Hierarchy and Instructional Recommendations</vt:lpstr>
      <vt:lpstr>Supporting Generalization</vt:lpstr>
      <vt:lpstr>Content Matched to Need: Instructional Hierarchy Resource</vt:lpstr>
      <vt:lpstr>Opportunity to Respond (OTR): </vt:lpstr>
      <vt:lpstr>Types of OTRs</vt:lpstr>
      <vt:lpstr>Leverage Tiers to Increase and Provide Opportunities to Respond</vt:lpstr>
      <vt:lpstr>Assessing Student OTR’s</vt:lpstr>
      <vt:lpstr>Self Assessment of Classroom Management</vt:lpstr>
      <vt:lpstr>Resources: </vt:lpstr>
      <vt:lpstr>Interventions Are Coordinated to Ensure Comprehensive Support</vt:lpstr>
      <vt:lpstr>Staff Collaboration</vt:lpstr>
      <vt:lpstr> Example MTSS Teams</vt:lpstr>
      <vt:lpstr>Team Audit Activity</vt:lpstr>
      <vt:lpstr>Student Belonging</vt:lpstr>
      <vt:lpstr>PowerPoint Presentation</vt:lpstr>
      <vt:lpstr>PowerPoint Presentation</vt:lpstr>
      <vt:lpstr>Schoolwide Expectations</vt:lpstr>
      <vt:lpstr>Examples of Schoolwide Expectations</vt:lpstr>
      <vt:lpstr>Use Screening to Ensures SWD Feel Supported</vt:lpstr>
      <vt:lpstr>Summary Point: MTSS Makes Providing Special Education Easier</vt:lpstr>
      <vt:lpstr>“MTSS is not about how we organize our kids, it’s about how we organize ourselves for collective impact.”  -George Sugai</vt:lpstr>
      <vt:lpstr>PowerPoint Presentation</vt:lpstr>
      <vt:lpstr>Questions?</vt:lpstr>
      <vt:lpstr>Contact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AIR Presentation</dc:subject>
  <dc:creator>Harlacher, Jason</dc:creator>
  <cp:keywords>Add appropriate tags for accessibility</cp:keywords>
  <cp:lastModifiedBy>Peterson, Amy</cp:lastModifiedBy>
  <cp:revision>2</cp:revision>
  <cp:lastPrinted>2017-10-19T00:36:21Z</cp:lastPrinted>
  <dcterms:created xsi:type="dcterms:W3CDTF">2023-09-05T17:22:40Z</dcterms:created>
  <dcterms:modified xsi:type="dcterms:W3CDTF">2025-08-08T13:35:55Z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TaxKeyword">
    <vt:lpwstr>403;#Add appropriate tags for accessibility|eab204ad-ef36-4d01-a7c0-674086fd960c</vt:lpwstr>
  </property>
  <property fmtid="{D5CDD505-2E9C-101B-9397-08002B2CF9AE}" pid="4" name="MediaServiceImageTags">
    <vt:lpwstr/>
  </property>
  <property fmtid="{D5CDD505-2E9C-101B-9397-08002B2CF9AE}" pid="5" name="ContentTypeId">
    <vt:lpwstr>0x0101007873C9C38D4CE64E9D6A3BDA6AD05B18</vt:lpwstr>
  </property>
</Properties>
</file>